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3.xml" ContentType="application/vnd.openxmlformats-officedocument.presentationml.tags+xml"/>
  <Override PartName="/ppt/notesSlides/notesSlide20.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tags/tag15.xml" ContentType="application/vnd.openxmlformats-officedocument.presentationml.tags+xml"/>
  <Override PartName="/ppt/notesSlides/notesSlide22.xml" ContentType="application/vnd.openxmlformats-officedocument.presentationml.notesSlide+xml"/>
  <Override PartName="/ppt/tags/tag16.xml" ContentType="application/vnd.openxmlformats-officedocument.presentationml.tags+xml"/>
  <Override PartName="/ppt/notesSlides/notesSlide23.xml" ContentType="application/vnd.openxmlformats-officedocument.presentationml.notesSlide+xml"/>
  <Override PartName="/ppt/tags/tag17.xml" ContentType="application/vnd.openxmlformats-officedocument.presentationml.tags+xml"/>
  <Override PartName="/ppt/notesSlides/notesSlide24.xml" ContentType="application/vnd.openxmlformats-officedocument.presentationml.notesSlide+xml"/>
  <Override PartName="/ppt/tags/tag18.xml" ContentType="application/vnd.openxmlformats-officedocument.presentationml.tags+xml"/>
  <Override PartName="/ppt/notesSlides/notesSlide25.xml" ContentType="application/vnd.openxmlformats-officedocument.presentationml.notesSlide+xml"/>
  <Override PartName="/ppt/tags/tag19.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0.xml" ContentType="application/vnd.openxmlformats-officedocument.presentationml.tags+xml"/>
  <Override PartName="/ppt/notesSlides/notesSlide28.xml" ContentType="application/vnd.openxmlformats-officedocument.presentationml.notesSlide+xml"/>
  <Override PartName="/ppt/tags/tag21.xml" ContentType="application/vnd.openxmlformats-officedocument.presentationml.tags+xml"/>
  <Override PartName="/ppt/notesSlides/notesSlide29.xml" ContentType="application/vnd.openxmlformats-officedocument.presentationml.notesSlide+xml"/>
  <Override PartName="/ppt/tags/tag22.xml" ContentType="application/vnd.openxmlformats-officedocument.presentationml.tags+xml"/>
  <Override PartName="/ppt/notesSlides/notesSlide30.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31.xml" ContentType="application/vnd.openxmlformats-officedocument.presentationml.notesSlide+xml"/>
  <Override PartName="/ppt/tags/tag25.xml" ContentType="application/vnd.openxmlformats-officedocument.presentationml.tags+xml"/>
  <Override PartName="/ppt/notesSlides/notesSlide32.xml" ContentType="application/vnd.openxmlformats-officedocument.presentationml.notesSlide+xml"/>
  <Override PartName="/ppt/tags/tag26.xml" ContentType="application/vnd.openxmlformats-officedocument.presentationml.tags+xml"/>
  <Override PartName="/ppt/notesSlides/notesSlide33.xml" ContentType="application/vnd.openxmlformats-officedocument.presentationml.notesSlide+xml"/>
  <Override PartName="/ppt/tags/tag27.xml" ContentType="application/vnd.openxmlformats-officedocument.presentationml.tags+xml"/>
  <Override PartName="/ppt/notesSlides/notesSlide34.xml" ContentType="application/vnd.openxmlformats-officedocument.presentationml.notesSlide+xml"/>
  <Override PartName="/ppt/tags/tag28.xml" ContentType="application/vnd.openxmlformats-officedocument.presentationml.tags+xml"/>
  <Override PartName="/ppt/notesSlides/notesSlide35.xml" ContentType="application/vnd.openxmlformats-officedocument.presentationml.notesSlide+xml"/>
  <Override PartName="/ppt/tags/tag29.xml" ContentType="application/vnd.openxmlformats-officedocument.presentationml.tags+xml"/>
  <Override PartName="/ppt/notesSlides/notesSlide36.xml" ContentType="application/vnd.openxmlformats-officedocument.presentationml.notesSlide+xml"/>
  <Override PartName="/ppt/tags/tag30.xml" ContentType="application/vnd.openxmlformats-officedocument.presentationml.tags+xml"/>
  <Override PartName="/ppt/notesSlides/notesSlide37.xml" ContentType="application/vnd.openxmlformats-officedocument.presentationml.notesSlide+xml"/>
  <Override PartName="/ppt/tags/tag31.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9" r:id="rId2"/>
  </p:sldMasterIdLst>
  <p:notesMasterIdLst>
    <p:notesMasterId r:id="rId44"/>
  </p:notesMasterIdLst>
  <p:sldIdLst>
    <p:sldId id="256" r:id="rId3"/>
    <p:sldId id="257" r:id="rId4"/>
    <p:sldId id="258" r:id="rId5"/>
    <p:sldId id="259"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98" r:id="rId28"/>
    <p:sldId id="282" r:id="rId29"/>
    <p:sldId id="283" r:id="rId30"/>
    <p:sldId id="284" r:id="rId31"/>
    <p:sldId id="285" r:id="rId32"/>
    <p:sldId id="296" r:id="rId33"/>
    <p:sldId id="286" r:id="rId34"/>
    <p:sldId id="287" r:id="rId35"/>
    <p:sldId id="288" r:id="rId36"/>
    <p:sldId id="289" r:id="rId37"/>
    <p:sldId id="297" r:id="rId38"/>
    <p:sldId id="290" r:id="rId39"/>
    <p:sldId id="291" r:id="rId40"/>
    <p:sldId id="292" r:id="rId41"/>
    <p:sldId id="293" r:id="rId42"/>
    <p:sldId id="294" r:id="rId43"/>
  </p:sldIdLst>
  <p:sldSz cx="9144000" cy="5143500" type="screen16x9"/>
  <p:notesSz cx="6797675" cy="9928225"/>
  <p:custDataLst>
    <p:tags r:id="rId45"/>
  </p:custDataLst>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83">
          <p15:clr>
            <a:srgbClr val="A4A3A4"/>
          </p15:clr>
        </p15:guide>
        <p15:guide id="2" pos="2880">
          <p15:clr>
            <a:srgbClr val="A4A3A4"/>
          </p15:clr>
        </p15:guide>
        <p15:guide id="3" pos="612">
          <p15:clr>
            <a:srgbClr val="A4A3A4"/>
          </p15:clr>
        </p15:guide>
        <p15:guide id="4" pos="5284">
          <p15:clr>
            <a:srgbClr val="A4A3A4"/>
          </p15:clr>
        </p15:guide>
        <p15:guide id="5" pos="405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ulke, Nenja" initials="PN"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63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p:cViewPr varScale="1">
        <p:scale>
          <a:sx n="87" d="100"/>
          <a:sy n="87" d="100"/>
        </p:scale>
        <p:origin x="704" y="52"/>
      </p:cViewPr>
      <p:guideLst>
        <p:guide orient="horz" pos="1983"/>
        <p:guide pos="2880"/>
        <p:guide pos="612"/>
        <p:guide pos="5284"/>
        <p:guide pos="405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Kopfzeilenplatzhalter 1"/>
          <p:cNvSpPr>
            <a:spLocks noGrp="1"/>
          </p:cNvSpPr>
          <p:nvPr>
            <p:ph type="hdr" sz="quarter"/>
          </p:nvPr>
        </p:nvSpPr>
        <p:spPr bwMode="auto">
          <a:xfrm>
            <a:off x="0" y="0"/>
            <a:ext cx="2945659" cy="498135"/>
          </a:xfrm>
          <a:prstGeom prst="rect">
            <a:avLst/>
          </a:prstGeom>
        </p:spPr>
        <p:txBody>
          <a:bodyPr vert="horz" lIns="91440" tIns="45720" rIns="91440" bIns="45720" rtlCol="0"/>
          <a:lstStyle>
            <a:lvl1pPr algn="l">
              <a:defRPr sz="1200"/>
            </a:lvl1pPr>
          </a:lstStyle>
          <a:p>
            <a:pPr>
              <a:defRPr/>
            </a:pPr>
            <a:endParaRPr lang="de-DE"/>
          </a:p>
        </p:txBody>
      </p:sp>
      <p:sp>
        <p:nvSpPr>
          <p:cNvPr id="3" name="Datumsplatzhalter 2"/>
          <p:cNvSpPr>
            <a:spLocks noGrp="1"/>
          </p:cNvSpPr>
          <p:nvPr>
            <p:ph type="dt" idx="1"/>
          </p:nvPr>
        </p:nvSpPr>
        <p:spPr bwMode="auto">
          <a:xfrm>
            <a:off x="3850443" y="0"/>
            <a:ext cx="2945659" cy="498135"/>
          </a:xfrm>
          <a:prstGeom prst="rect">
            <a:avLst/>
          </a:prstGeom>
        </p:spPr>
        <p:txBody>
          <a:bodyPr vert="horz" lIns="91440" tIns="45720" rIns="91440" bIns="45720" rtlCol="0"/>
          <a:lstStyle>
            <a:lvl1pPr algn="r">
              <a:defRPr sz="1200"/>
            </a:lvl1pPr>
          </a:lstStyle>
          <a:p>
            <a:pPr>
              <a:defRPr/>
            </a:pPr>
            <a:fld id="{D1A14BD0-FD3A-48F0-B306-7A02B61621F5}" type="datetimeFigureOut">
              <a:rPr lang="de-DE"/>
              <a:t>27.09.2024</a:t>
            </a:fld>
            <a:endParaRPr lang="de-DE"/>
          </a:p>
        </p:txBody>
      </p:sp>
      <p:sp>
        <p:nvSpPr>
          <p:cNvPr id="4" name="Folienbildplatzhalter 3"/>
          <p:cNvSpPr>
            <a:spLocks noGrp="1" noRot="1" noChangeAspect="1"/>
          </p:cNvSpPr>
          <p:nvPr>
            <p:ph type="sldImg" idx="2"/>
          </p:nvPr>
        </p:nvSpPr>
        <p:spPr bwMode="auto">
          <a:xfrm>
            <a:off x="422275" y="1241425"/>
            <a:ext cx="5953125" cy="3349625"/>
          </a:xfrm>
          <a:prstGeom prst="rect">
            <a:avLst/>
          </a:prstGeom>
          <a:noFill/>
          <a:ln w="12700">
            <a:solidFill>
              <a:prstClr val="black"/>
            </a:solidFill>
          </a:ln>
        </p:spPr>
        <p:txBody>
          <a:bodyPr vert="horz" lIns="91440" tIns="45720" rIns="91440" bIns="45720" rtlCol="0" anchor="ctr"/>
          <a:lstStyle/>
          <a:p>
            <a:pPr>
              <a:defRPr/>
            </a:pPr>
            <a:endParaRPr lang="de-DE"/>
          </a:p>
        </p:txBody>
      </p:sp>
      <p:sp>
        <p:nvSpPr>
          <p:cNvPr id="5" name="Notizenplatzhalter 4"/>
          <p:cNvSpPr>
            <a:spLocks noGrp="1"/>
          </p:cNvSpPr>
          <p:nvPr>
            <p:ph type="body" sz="quarter" idx="3"/>
          </p:nvPr>
        </p:nvSpPr>
        <p:spPr bwMode="auto">
          <a:xfrm>
            <a:off x="679768" y="4777958"/>
            <a:ext cx="5438140" cy="3909238"/>
          </a:xfrm>
          <a:prstGeom prst="rect">
            <a:avLst/>
          </a:prstGeom>
        </p:spPr>
        <p:txBody>
          <a:bodyPr vert="horz" lIns="91440" tIns="45720" rIns="91440" bIns="45720" rtlCol="0"/>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Fußzeilenplatzhalter 5"/>
          <p:cNvSpPr>
            <a:spLocks noGrp="1"/>
          </p:cNvSpPr>
          <p:nvPr>
            <p:ph type="ftr" sz="quarter" idx="4"/>
          </p:nvPr>
        </p:nvSpPr>
        <p:spPr bwMode="auto">
          <a:xfrm>
            <a:off x="0" y="9430091"/>
            <a:ext cx="2945659" cy="498134"/>
          </a:xfrm>
          <a:prstGeom prst="rect">
            <a:avLst/>
          </a:prstGeom>
        </p:spPr>
        <p:txBody>
          <a:bodyPr vert="horz" lIns="91440" tIns="45720" rIns="91440" bIns="45720" rtlCol="0" anchor="b"/>
          <a:lstStyle>
            <a:lvl1pPr algn="l">
              <a:defRPr sz="1200"/>
            </a:lvl1pPr>
          </a:lstStyle>
          <a:p>
            <a:pPr>
              <a:defRPr/>
            </a:pPr>
            <a:endParaRPr lang="de-DE"/>
          </a:p>
        </p:txBody>
      </p:sp>
      <p:sp>
        <p:nvSpPr>
          <p:cNvPr id="7" name="Foliennummernplatzhalter 6"/>
          <p:cNvSpPr>
            <a:spLocks noGrp="1"/>
          </p:cNvSpPr>
          <p:nvPr>
            <p:ph type="sldNum" sz="quarter" idx="5"/>
          </p:nvPr>
        </p:nvSpPr>
        <p:spPr bwMode="auto">
          <a:xfrm>
            <a:off x="3850443" y="9430091"/>
            <a:ext cx="2945659" cy="498134"/>
          </a:xfrm>
          <a:prstGeom prst="rect">
            <a:avLst/>
          </a:prstGeom>
        </p:spPr>
        <p:txBody>
          <a:bodyPr vert="horz" lIns="91440" tIns="45720" rIns="91440" bIns="45720" rtlCol="0" anchor="b"/>
          <a:lstStyle>
            <a:lvl1pPr algn="r">
              <a:defRPr sz="1200"/>
            </a:lvl1pPr>
          </a:lstStyle>
          <a:p>
            <a:pPr>
              <a:defRPr/>
            </a:pPr>
            <a:fld id="{D6692446-9C7D-4992-86BF-07CD82317020}" type="slidenum">
              <a:rPr lang="de-DE"/>
              <a:t>‹Nr.›</a:t>
            </a:fld>
            <a:endParaRPr lang="de-DE"/>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6E3C71C-E801-3EB4-7636-EF3F7FD641B5}"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C327F0B-BE7C-6ABB-1441-3124C2FA692F}" type="slidenum">
              <a:r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0D0802E-8D7C-E110-4E7B-FD07F375C464}" type="slidenum">
              <a:r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C8ABFA9-FB3E-98A6-6EE0-880088053E3B}" type="slidenum">
              <a:r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9AFAF58-5069-8F2C-BC3A-6623043C1007}" type="slidenum">
              <a:r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4F67BFA-0723-5056-CF00-1CF22919868B}"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36E898C-2951-1909-0C80-FDD63F23BDEE}" type="slidenum">
              <a:r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B7DB93C-10B3-E10B-A579-31DE9B50280D}" type="slidenum">
              <a:r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6D9FA96-38AD-5B01-462C-63916DD74A69}" type="slidenum">
              <a:r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8127393-FC9E-B8D2-7B9F-24F4F5985C72}" type="slidenum">
              <a:r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56E9D10-D00D-71E6-3F8C-4A5631EA08D4}" type="slidenum">
              <a:r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01ED12E-D02F-740F-7825-0E9B1BF91AD7}" type="slidenum">
              <a:r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7F43B8F-E642-7BA4-1529-1489E80F6BFD}" type="slidenum">
              <a:r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1BBF26F-F8B0-39AD-0612-699E9BB3757D}" type="slidenum">
              <a:r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4D7A4FF-4618-C5C1-533D-B9F906A85E05}" type="slidenum">
              <a:r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27FEC28-4A05-714C-DAA9-7D2CAA086731}" type="slidenum">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659F2A9-097B-3420-4DD0-89FE65714488}" type="slidenum">
              <a:r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73F5F32-07C3-5217-CFD3-B94814B9B0A4}" type="slidenum">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9F445DD-FDA6-C37C-CB4D-4FD4A966B825}" type="slidenum">
              <a:r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D89C5D7-D388-DD45-D7CB-300447045833}" type="slidenum">
              <a:r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831ACE3-407E-429E-7930-FE6DBE72C23B}" type="slidenum">
              <a:r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C50011E-C3FC-1F8A-3FEF-5F4B0D4B3427}" type="slidenum">
              <a:rP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044B494-9F92-764D-9C36-05AF04C1B019}" type="slidenum">
              <a:r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442675B-4554-FB39-A4BA-9457D29476F9}" type="slidenum">
              <a:r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F730494-358F-6D81-A776-E38DFC7411F1}" type="slidenum">
              <a:r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F730494-358F-6D81-A776-E38DFC7411F1}" type="slidenum">
              <a:rPr/>
              <a:t>26</a:t>
            </a:fld>
            <a:endParaRPr/>
          </a:p>
        </p:txBody>
      </p:sp>
    </p:spTree>
    <p:extLst>
      <p:ext uri="{BB962C8B-B14F-4D97-AF65-F5344CB8AC3E}">
        <p14:creationId xmlns:p14="http://schemas.microsoft.com/office/powerpoint/2010/main" val="6667680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9570733-3E56-9473-EB86-450821941B8E}" type="slidenum">
              <a:rP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3EA899A-2D2F-6E95-7B49-FDFCBC03D8DA}" type="slidenum">
              <a:r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5FEFE2D-6142-6563-287D-8656A4AC7D32}" type="slidenum">
              <a:r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514CECB-157C-B466-BBC4-35174E93D634}" type="slidenum">
              <a:rP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89668885" name="Slide Image Placeholder 1"/>
          <p:cNvSpPr>
            <a:spLocks noGrp="1" noRot="1" noChangeAspect="1"/>
          </p:cNvSpPr>
          <p:nvPr>
            <p:ph type="sldImg"/>
          </p:nvPr>
        </p:nvSpPr>
        <p:spPr bwMode="auto"/>
      </p:sp>
      <p:sp>
        <p:nvSpPr>
          <p:cNvPr id="628919241" name="Notes Placeholder 2"/>
          <p:cNvSpPr>
            <a:spLocks noGrp="1"/>
          </p:cNvSpPr>
          <p:nvPr>
            <p:ph type="body" idx="1"/>
          </p:nvPr>
        </p:nvSpPr>
        <p:spPr bwMode="auto"/>
        <p:txBody>
          <a:bodyPr/>
          <a:lstStyle/>
          <a:p>
            <a:pPr>
              <a:defRPr/>
            </a:pPr>
            <a:endParaRPr/>
          </a:p>
        </p:txBody>
      </p:sp>
      <p:sp>
        <p:nvSpPr>
          <p:cNvPr id="1946767364" name="Slide Number Placeholder 3"/>
          <p:cNvSpPr>
            <a:spLocks noGrp="1"/>
          </p:cNvSpPr>
          <p:nvPr>
            <p:ph type="sldNum" sz="quarter" idx="10"/>
          </p:nvPr>
        </p:nvSpPr>
        <p:spPr bwMode="auto"/>
        <p:txBody>
          <a:bodyPr/>
          <a:lstStyle/>
          <a:p>
            <a:pPr>
              <a:defRPr/>
            </a:pPr>
            <a:fld id="{DE15B332-CB25-82A0-3098-D090BB0E27C7}" type="slidenum">
              <a:rPr/>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32522F4-AF8C-1FF6-3965-FF20C483AA04}" type="slidenum">
              <a:rPr/>
              <a:t>33</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6F433A7-CECD-6FA7-5586-AEDA9AB8C122}" type="slidenum">
              <a:rPr/>
              <a:t>34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D43FAF5-0411-6678-E62E-C9D9D1BA9430}" type="slidenum">
              <a:rPr/>
              <a:t>35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79F5571-3F96-6168-6282-F6015F038A45}" type="slidenum">
              <a:rPr/>
              <a:t>37</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3138674-FBBC-59A9-FF5B-AFBD5C1D3242}" type="slidenum">
              <a:rPr/>
              <a:t>38</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B9D6DFE-49F1-515C-0AAB-91B56277BCA9}" type="slidenum">
              <a:rPr/>
              <a:t>39</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230162D-1C1B-4740-A47C-EA0F6A6B7069}" type="slidenum">
              <a:rPr/>
              <a:t>40</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961C50F-CD9C-A485-2090-77ED612E40C4}" type="slidenum">
              <a:rPr/>
              <a:t>41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9.png"/><Relationship Id="rId4" Type="http://schemas.openxmlformats.org/officeDocument/2006/relationships/image" Target="../media/image3.emf"/><Relationship Id="rId9" Type="http://schemas.openxmlformats.org/officeDocument/2006/relationships/image" Target="../media/image8.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emf"/><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emf"/><Relationship Id="rId5" Type="http://schemas.openxmlformats.org/officeDocument/2006/relationships/image" Target="../media/image9.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emf"/><Relationship Id="rId4" Type="http://schemas.openxmlformats.org/officeDocument/2006/relationships/image" Target="../media/image13.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3.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emf"/><Relationship Id="rId5" Type="http://schemas.openxmlformats.org/officeDocument/2006/relationships/image" Target="../media/image5.emf"/><Relationship Id="rId4" Type="http://schemas.openxmlformats.org/officeDocument/2006/relationships/image" Target="../media/image4.em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6_Titelfolie">
    <p:bg>
      <p:bgPr>
        <a:blipFill>
          <a:blip r:embed="rId2">
            <a:lum/>
          </a:blip>
          <a:srcRect l="980" t="980" r="980" b="980"/>
          <a:stretch/>
        </a:blipFill>
        <a:effectLst/>
      </p:bgPr>
    </p:bg>
    <p:spTree>
      <p:nvGrpSpPr>
        <p:cNvPr id="1" name=""/>
        <p:cNvGrpSpPr/>
        <p:nvPr/>
      </p:nvGrpSpPr>
      <p:grpSpPr bwMode="auto">
        <a:xfrm>
          <a:off x="0" y="0"/>
          <a:ext cx="0" cy="0"/>
          <a:chOff x="0" y="0"/>
          <a:chExt cx="0" cy="0"/>
        </a:xfrm>
      </p:grpSpPr>
      <p:pic>
        <p:nvPicPr>
          <p:cNvPr id="25" name="Grafik 24"/>
          <p:cNvPicPr>
            <a:picLocks noChangeAspect="1"/>
          </p:cNvPicPr>
          <p:nvPr userDrawn="1"/>
        </p:nvPicPr>
        <p:blipFill>
          <a:blip r:embed="rId3"/>
          <a:stretch/>
        </p:blipFill>
        <p:spPr bwMode="auto">
          <a:xfrm>
            <a:off x="762165" y="4745119"/>
            <a:ext cx="864096" cy="185519"/>
          </a:xfrm>
          <a:prstGeom prst="rect">
            <a:avLst/>
          </a:prstGeom>
        </p:spPr>
      </p:pic>
      <p:sp>
        <p:nvSpPr>
          <p:cNvPr id="2" name="Titel 1"/>
          <p:cNvSpPr>
            <a:spLocks noGrp="1"/>
          </p:cNvSpPr>
          <p:nvPr>
            <p:ph type="ctrTitle" hasCustomPrompt="1"/>
          </p:nvPr>
        </p:nvSpPr>
        <p:spPr bwMode="auto">
          <a:xfrm>
            <a:off x="736600" y="1203599"/>
            <a:ext cx="6283672" cy="1656183"/>
          </a:xfrm>
          <a:prstGeom prst="rect">
            <a:avLst/>
          </a:prstGeom>
        </p:spPr>
        <p:txBody>
          <a:bodyPr lIns="0" tIns="0" rIns="0" bIns="0" anchor="b" anchorCtr="0">
            <a:noAutofit/>
          </a:bodyPr>
          <a:lstStyle>
            <a:lvl1pPr algn="l">
              <a:lnSpc>
                <a:spcPts val="3600"/>
              </a:lnSpc>
              <a:defRPr sz="3500" b="1" spc="0">
                <a:solidFill>
                  <a:schemeClr val="bg1"/>
                </a:solidFill>
              </a:defRPr>
            </a:lvl1pPr>
          </a:lstStyle>
          <a:p>
            <a:pPr>
              <a:defRPr/>
            </a:pPr>
            <a:r>
              <a:rPr lang="de-DE"/>
              <a:t>Hier steht der Titel</a:t>
            </a:r>
            <a:br>
              <a:rPr lang="de-DE"/>
            </a:br>
            <a:r>
              <a:rPr lang="de-DE"/>
              <a:t>der Präsentation</a:t>
            </a:r>
            <a:endParaRPr/>
          </a:p>
        </p:txBody>
      </p:sp>
      <p:sp>
        <p:nvSpPr>
          <p:cNvPr id="3" name="Untertitel 2"/>
          <p:cNvSpPr>
            <a:spLocks noGrp="1"/>
          </p:cNvSpPr>
          <p:nvPr>
            <p:ph type="subTitle" idx="1" hasCustomPrompt="1"/>
          </p:nvPr>
        </p:nvSpPr>
        <p:spPr bwMode="auto">
          <a:xfrm>
            <a:off x="736992" y="3003798"/>
            <a:ext cx="6283280" cy="1224136"/>
          </a:xfrm>
          <a:prstGeom prst="rect">
            <a:avLst/>
          </a:prstGeom>
        </p:spPr>
        <p:txBody>
          <a:bodyPr lIns="0" tIns="0" rIns="0" bIns="0">
            <a:normAutofit/>
          </a:bodyPr>
          <a:lstStyle>
            <a:lvl1pPr marL="0" indent="0" algn="l">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Autor Vorname Nachname</a:t>
            </a:r>
            <a:endParaRPr/>
          </a:p>
          <a:p>
            <a:pPr>
              <a:defRPr/>
            </a:pPr>
            <a:r>
              <a:rPr lang="de-DE"/>
              <a:t>Veranstaltungsort, 00. Monat 2019</a:t>
            </a:r>
            <a:endParaRPr/>
          </a:p>
        </p:txBody>
      </p:sp>
      <p:pic>
        <p:nvPicPr>
          <p:cNvPr id="19" name="Bild 18"/>
          <p:cNvPicPr>
            <a:picLocks noChangeAspect="1"/>
          </p:cNvPicPr>
          <p:nvPr userDrawn="1"/>
        </p:nvPicPr>
        <p:blipFill>
          <a:blip r:embed="rId4">
            <a:alphaModFix amt="22000"/>
          </a:blip>
          <a:srcRect r="21531"/>
          <a:stretch/>
        </p:blipFill>
        <p:spPr bwMode="auto">
          <a:xfrm>
            <a:off x="5724128" y="781213"/>
            <a:ext cx="3419873" cy="2438609"/>
          </a:xfrm>
          <a:prstGeom prst="rect">
            <a:avLst/>
          </a:prstGeom>
          <a:effectLst>
            <a:outerShdw sx="1000" sy="1000" algn="ctr" rotWithShape="0">
              <a:srgbClr val="000000"/>
            </a:outerShdw>
          </a:effectLst>
        </p:spPr>
      </p:pic>
      <p:grpSp>
        <p:nvGrpSpPr>
          <p:cNvPr id="8" name="Gruppierung 7"/>
          <p:cNvGrpSpPr/>
          <p:nvPr userDrawn="1"/>
        </p:nvGrpSpPr>
        <p:grpSpPr bwMode="auto">
          <a:xfrm>
            <a:off x="7059541" y="4570294"/>
            <a:ext cx="1760931" cy="349255"/>
            <a:chOff x="7596336" y="4710839"/>
            <a:chExt cx="1181528" cy="234339"/>
          </a:xfrm>
        </p:grpSpPr>
        <p:pic>
          <p:nvPicPr>
            <p:cNvPr id="7" name="Bild 6"/>
            <p:cNvPicPr>
              <a:picLocks noChangeAspect="1"/>
            </p:cNvPicPr>
            <p:nvPr userDrawn="1"/>
          </p:nvPicPr>
          <p:blipFill>
            <a:blip r:embed="rId5"/>
            <a:stretch/>
          </p:blipFill>
          <p:spPr bwMode="auto">
            <a:xfrm>
              <a:off x="8517480" y="4769763"/>
              <a:ext cx="260384" cy="171616"/>
            </a:xfrm>
            <a:prstGeom prst="rect">
              <a:avLst/>
            </a:prstGeom>
          </p:spPr>
        </p:pic>
        <p:pic>
          <p:nvPicPr>
            <p:cNvPr id="5" name="Bild 4"/>
            <p:cNvPicPr>
              <a:picLocks noChangeAspect="1"/>
            </p:cNvPicPr>
            <p:nvPr userDrawn="1"/>
          </p:nvPicPr>
          <p:blipFill>
            <a:blip r:embed="rId6"/>
            <a:stretch/>
          </p:blipFill>
          <p:spPr bwMode="auto">
            <a:xfrm>
              <a:off x="7596336" y="4710839"/>
              <a:ext cx="878768" cy="234339"/>
            </a:xfrm>
            <a:prstGeom prst="rect">
              <a:avLst/>
            </a:prstGeom>
          </p:spPr>
        </p:pic>
      </p:grpSp>
      <p:sp>
        <p:nvSpPr>
          <p:cNvPr id="4" name="Rechteck 3"/>
          <p:cNvSpPr/>
          <p:nvPr userDrawn="1"/>
        </p:nvSpPr>
        <p:spPr bwMode="auto">
          <a:xfrm>
            <a:off x="0" y="4319915"/>
            <a:ext cx="9144000" cy="8235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pic>
        <p:nvPicPr>
          <p:cNvPr id="10" name="Grafik 9"/>
          <p:cNvPicPr>
            <a:picLocks noChangeAspect="1"/>
          </p:cNvPicPr>
          <p:nvPr userDrawn="1"/>
        </p:nvPicPr>
        <p:blipFill>
          <a:blip r:embed="rId7"/>
          <a:stretch/>
        </p:blipFill>
        <p:spPr bwMode="auto">
          <a:xfrm>
            <a:off x="5938280" y="4469009"/>
            <a:ext cx="1691680" cy="563893"/>
          </a:xfrm>
          <a:prstGeom prst="rect">
            <a:avLst/>
          </a:prstGeom>
        </p:spPr>
      </p:pic>
      <p:pic>
        <p:nvPicPr>
          <p:cNvPr id="12" name="Grafik 11"/>
          <p:cNvPicPr>
            <a:picLocks noChangeAspect="1"/>
          </p:cNvPicPr>
          <p:nvPr userDrawn="1"/>
        </p:nvPicPr>
        <p:blipFill>
          <a:blip r:embed="rId8">
            <a:extLst>
              <a:ext uri="{96DAC541-7B7A-43D3-8B79-37D633B846F1}">
                <asvg:svgBlip xmlns:asvg="http://schemas.microsoft.com/office/drawing/2016/SVG/main" r:embed="rId9"/>
              </a:ext>
            </a:extLst>
          </a:blip>
          <a:stretch/>
        </p:blipFill>
        <p:spPr bwMode="auto">
          <a:xfrm>
            <a:off x="7524328" y="4449697"/>
            <a:ext cx="1484698" cy="564019"/>
          </a:xfrm>
          <a:prstGeom prst="rect">
            <a:avLst/>
          </a:prstGeom>
        </p:spPr>
      </p:pic>
      <p:grpSp>
        <p:nvGrpSpPr>
          <p:cNvPr id="6" name="Gruppieren 5"/>
          <p:cNvGrpSpPr/>
          <p:nvPr userDrawn="1"/>
        </p:nvGrpSpPr>
        <p:grpSpPr bwMode="auto">
          <a:xfrm>
            <a:off x="341542" y="4319914"/>
            <a:ext cx="1049274" cy="823585"/>
            <a:chOff x="736599" y="66490"/>
            <a:chExt cx="1324143" cy="1039332"/>
          </a:xfrm>
        </p:grpSpPr>
        <p:sp>
          <p:nvSpPr>
            <p:cNvPr id="9" name="Rechteck 8"/>
            <p:cNvSpPr/>
            <p:nvPr userDrawn="1"/>
          </p:nvSpPr>
          <p:spPr bwMode="auto">
            <a:xfrm>
              <a:off x="736600" y="66490"/>
              <a:ext cx="1324142" cy="19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pic>
          <p:nvPicPr>
            <p:cNvPr id="11" name="Grafik 10"/>
            <p:cNvPicPr>
              <a:picLocks noChangeAspect="1"/>
            </p:cNvPicPr>
            <p:nvPr userDrawn="1"/>
          </p:nvPicPr>
          <p:blipFill>
            <a:blip r:embed="rId10"/>
            <a:stretch/>
          </p:blipFill>
          <p:spPr bwMode="auto">
            <a:xfrm>
              <a:off x="736599" y="197097"/>
              <a:ext cx="1324143" cy="908725"/>
            </a:xfrm>
            <a:prstGeom prst="rect">
              <a:avLst/>
            </a:prstGeom>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11_Titelfolie">
    <p:bg>
      <p:bgPr>
        <a:blipFill>
          <a:blip r:embed="rId2">
            <a:lum/>
          </a:blip>
          <a:srcRect l="980" t="980" r="980" b="980"/>
          <a:stretch/>
        </a:blipFill>
        <a:effectLst/>
      </p:bgPr>
    </p:bg>
    <p:spTree>
      <p:nvGrpSpPr>
        <p:cNvPr id="1" name=""/>
        <p:cNvGrpSpPr/>
        <p:nvPr/>
      </p:nvGrpSpPr>
      <p:grpSpPr bwMode="auto">
        <a:xfrm>
          <a:off x="0" y="0"/>
          <a:ext cx="0" cy="0"/>
          <a:chOff x="0" y="0"/>
          <a:chExt cx="0" cy="0"/>
        </a:xfrm>
      </p:grpSpPr>
      <p:pic>
        <p:nvPicPr>
          <p:cNvPr id="19" name="Bild 18"/>
          <p:cNvPicPr>
            <a:picLocks noChangeAspect="1"/>
          </p:cNvPicPr>
          <p:nvPr userDrawn="1"/>
        </p:nvPicPr>
        <p:blipFill>
          <a:blip r:embed="rId3">
            <a:alphaModFix amt="22000"/>
          </a:blip>
          <a:srcRect r="21531"/>
          <a:stretch/>
        </p:blipFill>
        <p:spPr bwMode="auto">
          <a:xfrm>
            <a:off x="5724128" y="781213"/>
            <a:ext cx="3419873" cy="2438609"/>
          </a:xfrm>
          <a:prstGeom prst="rect">
            <a:avLst/>
          </a:prstGeom>
          <a:effectLst>
            <a:outerShdw sx="1000" sy="1000" algn="ctr" rotWithShape="0">
              <a:srgbClr val="000000"/>
            </a:outerShdw>
          </a:effectLst>
        </p:spPr>
      </p:pic>
      <p:grpSp>
        <p:nvGrpSpPr>
          <p:cNvPr id="8" name="Gruppierung 7"/>
          <p:cNvGrpSpPr/>
          <p:nvPr userDrawn="1"/>
        </p:nvGrpSpPr>
        <p:grpSpPr bwMode="auto">
          <a:xfrm>
            <a:off x="7059541" y="4570294"/>
            <a:ext cx="1760931" cy="349255"/>
            <a:chOff x="7596336" y="4710839"/>
            <a:chExt cx="1181528" cy="234339"/>
          </a:xfrm>
        </p:grpSpPr>
        <p:pic>
          <p:nvPicPr>
            <p:cNvPr id="7" name="Bild 6"/>
            <p:cNvPicPr>
              <a:picLocks noChangeAspect="1"/>
            </p:cNvPicPr>
            <p:nvPr userDrawn="1"/>
          </p:nvPicPr>
          <p:blipFill>
            <a:blip r:embed="rId4"/>
            <a:stretch/>
          </p:blipFill>
          <p:spPr bwMode="auto">
            <a:xfrm>
              <a:off x="8517480" y="4769763"/>
              <a:ext cx="260384" cy="171616"/>
            </a:xfrm>
            <a:prstGeom prst="rect">
              <a:avLst/>
            </a:prstGeom>
          </p:spPr>
        </p:pic>
        <p:pic>
          <p:nvPicPr>
            <p:cNvPr id="5" name="Bild 4"/>
            <p:cNvPicPr>
              <a:picLocks noChangeAspect="1"/>
            </p:cNvPicPr>
            <p:nvPr userDrawn="1"/>
          </p:nvPicPr>
          <p:blipFill>
            <a:blip r:embed="rId5"/>
            <a:stretch/>
          </p:blipFill>
          <p:spPr bwMode="auto">
            <a:xfrm>
              <a:off x="7596336" y="4710839"/>
              <a:ext cx="878768" cy="234339"/>
            </a:xfrm>
            <a:prstGeom prst="rect">
              <a:avLst/>
            </a:prstGeom>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9_Titelfolie">
    <p:bg>
      <p:bgPr>
        <a:blipFill>
          <a:blip r:embed="rId2">
            <a:lum/>
          </a:blip>
          <a:srcRect l="980" t="980" r="980" b="980"/>
          <a:stretch/>
        </a:blipFill>
        <a:effectLst/>
      </p:bgPr>
    </p:bg>
    <p:spTree>
      <p:nvGrpSpPr>
        <p:cNvPr id="1" name=""/>
        <p:cNvGrpSpPr/>
        <p:nvPr/>
      </p:nvGrpSpPr>
      <p:grpSpPr bwMode="auto">
        <a:xfrm>
          <a:off x="0" y="0"/>
          <a:ext cx="0" cy="0"/>
          <a:chOff x="0" y="0"/>
          <a:chExt cx="0" cy="0"/>
        </a:xfrm>
      </p:grpSpPr>
      <p:pic>
        <p:nvPicPr>
          <p:cNvPr id="24" name="Grafik 23"/>
          <p:cNvPicPr>
            <a:picLocks noChangeAspect="1"/>
          </p:cNvPicPr>
          <p:nvPr userDrawn="1"/>
        </p:nvPicPr>
        <p:blipFill>
          <a:blip r:embed="rId3"/>
          <a:stretch/>
        </p:blipFill>
        <p:spPr bwMode="auto">
          <a:xfrm>
            <a:off x="5220072" y="4745710"/>
            <a:ext cx="681807" cy="175540"/>
          </a:xfrm>
          <a:prstGeom prst="rect">
            <a:avLst/>
          </a:prstGeom>
        </p:spPr>
      </p:pic>
      <p:pic>
        <p:nvPicPr>
          <p:cNvPr id="25" name="Grafik 24"/>
          <p:cNvPicPr>
            <a:picLocks noChangeAspect="1"/>
          </p:cNvPicPr>
          <p:nvPr userDrawn="1"/>
        </p:nvPicPr>
        <p:blipFill>
          <a:blip r:embed="rId4"/>
          <a:stretch/>
        </p:blipFill>
        <p:spPr bwMode="auto">
          <a:xfrm>
            <a:off x="4146093" y="4745119"/>
            <a:ext cx="864096" cy="185519"/>
          </a:xfrm>
          <a:prstGeom prst="rect">
            <a:avLst/>
          </a:prstGeom>
        </p:spPr>
      </p:pic>
      <p:sp>
        <p:nvSpPr>
          <p:cNvPr id="2" name="Titel 1"/>
          <p:cNvSpPr>
            <a:spLocks noGrp="1"/>
          </p:cNvSpPr>
          <p:nvPr>
            <p:ph type="ctrTitle" hasCustomPrompt="1"/>
          </p:nvPr>
        </p:nvSpPr>
        <p:spPr bwMode="auto">
          <a:xfrm>
            <a:off x="4120528" y="1203599"/>
            <a:ext cx="4771952" cy="1656183"/>
          </a:xfrm>
          <a:prstGeom prst="rect">
            <a:avLst/>
          </a:prstGeom>
        </p:spPr>
        <p:txBody>
          <a:bodyPr lIns="0" tIns="0" rIns="0" bIns="0" anchor="b" anchorCtr="0">
            <a:noAutofit/>
          </a:bodyPr>
          <a:lstStyle>
            <a:lvl1pPr algn="l">
              <a:lnSpc>
                <a:spcPts val="3600"/>
              </a:lnSpc>
              <a:defRPr sz="3500" b="1" spc="0">
                <a:solidFill>
                  <a:schemeClr val="bg1"/>
                </a:solidFill>
              </a:defRPr>
            </a:lvl1pPr>
          </a:lstStyle>
          <a:p>
            <a:pPr>
              <a:defRPr/>
            </a:pPr>
            <a:r>
              <a:rPr lang="de-DE"/>
              <a:t>Hier steht der Titel</a:t>
            </a:r>
            <a:br>
              <a:rPr lang="de-DE"/>
            </a:br>
            <a:r>
              <a:rPr lang="de-DE"/>
              <a:t>der Präsentation</a:t>
            </a:r>
            <a:endParaRPr/>
          </a:p>
        </p:txBody>
      </p:sp>
      <p:sp>
        <p:nvSpPr>
          <p:cNvPr id="3" name="Untertitel 2"/>
          <p:cNvSpPr>
            <a:spLocks noGrp="1"/>
          </p:cNvSpPr>
          <p:nvPr>
            <p:ph type="subTitle" idx="1" hasCustomPrompt="1"/>
          </p:nvPr>
        </p:nvSpPr>
        <p:spPr bwMode="auto">
          <a:xfrm>
            <a:off x="4120920" y="3003798"/>
            <a:ext cx="4771560" cy="1224136"/>
          </a:xfrm>
          <a:prstGeom prst="rect">
            <a:avLst/>
          </a:prstGeom>
        </p:spPr>
        <p:txBody>
          <a:bodyPr lIns="0" tIns="0" rIns="0" bIns="0">
            <a:normAutofit/>
          </a:bodyPr>
          <a:lstStyle>
            <a:lvl1pPr marL="0" indent="0" algn="l">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Autor Vorname Nachname</a:t>
            </a:r>
            <a:endParaRPr/>
          </a:p>
          <a:p>
            <a:pPr>
              <a:defRPr/>
            </a:pPr>
            <a:r>
              <a:rPr lang="de-DE"/>
              <a:t>Veranstaltungsort, 00. Monat 2019</a:t>
            </a:r>
            <a:endParaRPr/>
          </a:p>
        </p:txBody>
      </p:sp>
      <p:grpSp>
        <p:nvGrpSpPr>
          <p:cNvPr id="33" name="Gruppieren 32"/>
          <p:cNvGrpSpPr/>
          <p:nvPr userDrawn="1"/>
        </p:nvGrpSpPr>
        <p:grpSpPr bwMode="auto">
          <a:xfrm>
            <a:off x="4103881" y="0"/>
            <a:ext cx="1049274" cy="823585"/>
            <a:chOff x="736599" y="66490"/>
            <a:chExt cx="1324143" cy="1039332"/>
          </a:xfrm>
        </p:grpSpPr>
        <p:sp>
          <p:nvSpPr>
            <p:cNvPr id="18" name="Rechteck 17"/>
            <p:cNvSpPr/>
            <p:nvPr userDrawn="1"/>
          </p:nvSpPr>
          <p:spPr bwMode="auto">
            <a:xfrm>
              <a:off x="736600" y="66490"/>
              <a:ext cx="1324142" cy="19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pic>
          <p:nvPicPr>
            <p:cNvPr id="6" name="Grafik 5"/>
            <p:cNvPicPr>
              <a:picLocks noChangeAspect="1"/>
            </p:cNvPicPr>
            <p:nvPr userDrawn="1"/>
          </p:nvPicPr>
          <p:blipFill>
            <a:blip r:embed="rId5"/>
            <a:stretch/>
          </p:blipFill>
          <p:spPr bwMode="auto">
            <a:xfrm>
              <a:off x="736599" y="197097"/>
              <a:ext cx="1324143" cy="908725"/>
            </a:xfrm>
            <a:prstGeom prst="rect">
              <a:avLst/>
            </a:prstGeom>
          </p:spPr>
        </p:pic>
      </p:grpSp>
      <p:grpSp>
        <p:nvGrpSpPr>
          <p:cNvPr id="8" name="Gruppierung 7"/>
          <p:cNvGrpSpPr/>
          <p:nvPr userDrawn="1"/>
        </p:nvGrpSpPr>
        <p:grpSpPr bwMode="auto">
          <a:xfrm>
            <a:off x="7059541" y="4570294"/>
            <a:ext cx="1760931" cy="349255"/>
            <a:chOff x="7596336" y="4710839"/>
            <a:chExt cx="1181528" cy="234339"/>
          </a:xfrm>
        </p:grpSpPr>
        <p:pic>
          <p:nvPicPr>
            <p:cNvPr id="7" name="Bild 6"/>
            <p:cNvPicPr>
              <a:picLocks noChangeAspect="1"/>
            </p:cNvPicPr>
            <p:nvPr userDrawn="1"/>
          </p:nvPicPr>
          <p:blipFill>
            <a:blip r:embed="rId6"/>
            <a:stretch/>
          </p:blipFill>
          <p:spPr bwMode="auto">
            <a:xfrm>
              <a:off x="8517480" y="4769763"/>
              <a:ext cx="260384" cy="171616"/>
            </a:xfrm>
            <a:prstGeom prst="rect">
              <a:avLst/>
            </a:prstGeom>
          </p:spPr>
        </p:pic>
        <p:pic>
          <p:nvPicPr>
            <p:cNvPr id="5" name="Bild 4"/>
            <p:cNvPicPr>
              <a:picLocks noChangeAspect="1"/>
            </p:cNvPicPr>
            <p:nvPr userDrawn="1"/>
          </p:nvPicPr>
          <p:blipFill>
            <a:blip r:embed="rId7"/>
            <a:stretch/>
          </p:blipFill>
          <p:spPr bwMode="auto">
            <a:xfrm>
              <a:off x="7596336" y="4710839"/>
              <a:ext cx="878768" cy="234339"/>
            </a:xfrm>
            <a:prstGeom prst="rect">
              <a:avLst/>
            </a:prstGeom>
          </p:spPr>
        </p:pic>
      </p:grpSp>
      <p:sp>
        <p:nvSpPr>
          <p:cNvPr id="9" name="Bildplatzhalter 8"/>
          <p:cNvSpPr>
            <a:spLocks noGrp="1"/>
          </p:cNvSpPr>
          <p:nvPr>
            <p:ph type="pic" sz="quarter" idx="10"/>
          </p:nvPr>
        </p:nvSpPr>
        <p:spPr bwMode="auto">
          <a:xfrm>
            <a:off x="0" y="0"/>
            <a:ext cx="3824601" cy="5143500"/>
          </a:xfrm>
          <a:prstGeom prst="rect">
            <a:avLst/>
          </a:prstGeom>
        </p:spPr>
        <p:txBody>
          <a:bodyPr/>
          <a:lstStyle/>
          <a:p>
            <a:pPr>
              <a:defRPr/>
            </a:pPr>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preserve="1" userDrawn="1">
  <p:cSld name="3_Titel und Inhalt">
    <p:bg>
      <p:bgPr>
        <a:solidFill>
          <a:schemeClr val="bg1"/>
        </a:solidFill>
        <a:effectLst/>
      </p:bgPr>
    </p:bg>
    <p:spTree>
      <p:nvGrpSpPr>
        <p:cNvPr id="1" name=""/>
        <p:cNvGrpSpPr/>
        <p:nvPr/>
      </p:nvGrpSpPr>
      <p:grpSpPr bwMode="auto">
        <a:xfrm>
          <a:off x="0" y="0"/>
          <a:ext cx="0" cy="0"/>
          <a:chOff x="0" y="0"/>
          <a:chExt cx="0" cy="0"/>
        </a:xfrm>
      </p:grpSpPr>
      <p:cxnSp>
        <p:nvCxnSpPr>
          <p:cNvPr id="9" name="Gerader Verbinder 8"/>
          <p:cNvCxnSpPr>
            <a:cxnSpLocks/>
          </p:cNvCxnSpPr>
          <p:nvPr userDrawn="1"/>
        </p:nvCxnSpPr>
        <p:spPr bwMode="auto">
          <a:xfrm>
            <a:off x="755576" y="4587974"/>
            <a:ext cx="8388424" cy="0"/>
          </a:xfrm>
          <a:prstGeom prst="line">
            <a:avLst/>
          </a:prstGeom>
          <a:ln w="3175" cap="rnd">
            <a:solidFill>
              <a:srgbClr val="056336"/>
            </a:solidFill>
          </a:ln>
        </p:spPr>
        <p:style>
          <a:lnRef idx="1">
            <a:schemeClr val="accent1"/>
          </a:lnRef>
          <a:fillRef idx="0">
            <a:schemeClr val="accent1"/>
          </a:fillRef>
          <a:effectRef idx="0">
            <a:schemeClr val="accent1"/>
          </a:effectRef>
          <a:fontRef idx="minor">
            <a:schemeClr val="tx1"/>
          </a:fontRef>
        </p:style>
      </p:cxnSp>
      <p:pic>
        <p:nvPicPr>
          <p:cNvPr id="10" name="Grafik 9"/>
          <p:cNvPicPr>
            <a:picLocks noChangeAspect="1"/>
          </p:cNvPicPr>
          <p:nvPr userDrawn="1"/>
        </p:nvPicPr>
        <p:blipFill>
          <a:blip r:embed="rId2"/>
          <a:stretch/>
        </p:blipFill>
        <p:spPr bwMode="auto">
          <a:xfrm>
            <a:off x="660985" y="4659982"/>
            <a:ext cx="1065560" cy="355187"/>
          </a:xfrm>
          <a:prstGeom prst="rect">
            <a:avLst/>
          </a:prstGeom>
        </p:spPr>
      </p:pic>
      <p:pic>
        <p:nvPicPr>
          <p:cNvPr id="11" name="Grafik 10"/>
          <p:cNvPicPr>
            <a:picLocks noChangeAspect="1"/>
          </p:cNvPicPr>
          <p:nvPr userDrawn="1"/>
        </p:nvPicPr>
        <p:blipFill>
          <a:blip r:embed="rId3"/>
          <a:stretch/>
        </p:blipFill>
        <p:spPr bwMode="auto">
          <a:xfrm>
            <a:off x="1835696" y="4745077"/>
            <a:ext cx="677664" cy="174473"/>
          </a:xfrm>
          <a:prstGeom prst="rect">
            <a:avLst/>
          </a:prstGeom>
        </p:spPr>
      </p:pic>
      <p:pic>
        <p:nvPicPr>
          <p:cNvPr id="16" name="Bild 3"/>
          <p:cNvPicPr>
            <a:picLocks noChangeAspect="1"/>
          </p:cNvPicPr>
          <p:nvPr userDrawn="1"/>
        </p:nvPicPr>
        <p:blipFill>
          <a:blip r:embed="rId4"/>
          <a:stretch/>
        </p:blipFill>
        <p:spPr bwMode="auto">
          <a:xfrm>
            <a:off x="7721171" y="4746731"/>
            <a:ext cx="648072" cy="172819"/>
          </a:xfrm>
          <a:prstGeom prst="rect">
            <a:avLst/>
          </a:prstGeom>
        </p:spPr>
      </p:pic>
      <p:pic>
        <p:nvPicPr>
          <p:cNvPr id="7" name="Bild 6"/>
          <p:cNvPicPr>
            <a:picLocks noChangeAspect="1"/>
          </p:cNvPicPr>
          <p:nvPr userDrawn="1"/>
        </p:nvPicPr>
        <p:blipFill>
          <a:blip r:embed="rId5">
            <a:alphaModFix amt="35000"/>
          </a:blip>
          <a:srcRect r="21531"/>
          <a:stretch/>
        </p:blipFill>
        <p:spPr bwMode="auto">
          <a:xfrm>
            <a:off x="5796135" y="781213"/>
            <a:ext cx="3347865" cy="2339703"/>
          </a:xfrm>
          <a:prstGeom prst="rect">
            <a:avLst/>
          </a:prstGeom>
        </p:spPr>
      </p:pic>
      <p:sp>
        <p:nvSpPr>
          <p:cNvPr id="8" name="Titel 1"/>
          <p:cNvSpPr>
            <a:spLocks noGrp="1"/>
          </p:cNvSpPr>
          <p:nvPr>
            <p:ph type="ctrTitle"/>
          </p:nvPr>
        </p:nvSpPr>
        <p:spPr bwMode="auto">
          <a:xfrm>
            <a:off x="736600" y="1203599"/>
            <a:ext cx="6283672" cy="1656183"/>
          </a:xfrm>
          <a:prstGeom prst="rect">
            <a:avLst/>
          </a:prstGeom>
        </p:spPr>
        <p:txBody>
          <a:bodyPr lIns="0" tIns="0" rIns="0" bIns="0" anchor="b" anchorCtr="0">
            <a:noAutofit/>
          </a:bodyPr>
          <a:lstStyle>
            <a:lvl1pPr algn="l">
              <a:lnSpc>
                <a:spcPts val="3600"/>
              </a:lnSpc>
              <a:defRPr sz="3500" b="1" spc="0">
                <a:solidFill>
                  <a:srgbClr val="056336"/>
                </a:solidFill>
              </a:defRPr>
            </a:lvl1pPr>
          </a:lstStyle>
          <a:p>
            <a:pPr>
              <a:defRPr/>
            </a:pPr>
            <a:endParaRPr lang="de-DE"/>
          </a:p>
        </p:txBody>
      </p:sp>
      <p:sp>
        <p:nvSpPr>
          <p:cNvPr id="12" name="Untertitel 2"/>
          <p:cNvSpPr>
            <a:spLocks noGrp="1"/>
          </p:cNvSpPr>
          <p:nvPr>
            <p:ph type="subTitle" idx="1"/>
          </p:nvPr>
        </p:nvSpPr>
        <p:spPr bwMode="auto">
          <a:xfrm>
            <a:off x="736992" y="3003798"/>
            <a:ext cx="6283280" cy="1224136"/>
          </a:xfrm>
          <a:prstGeom prst="rect">
            <a:avLst/>
          </a:prstGeom>
        </p:spPr>
        <p:txBody>
          <a:bodyPr lIns="0" tIns="0" rIns="0" bIns="0">
            <a:normAutofit/>
          </a:bodyPr>
          <a:lstStyle>
            <a:lvl1pPr marL="0" indent="0" algn="l">
              <a:buNone/>
              <a:defRPr sz="2000" b="0">
                <a:solidFill>
                  <a:srgbClr val="05633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preserve="1" userDrawn="1">
  <p:cSld name="5_Titel und Inhalt">
    <p:bg>
      <p:bgPr>
        <a:solidFill>
          <a:schemeClr val="bg1"/>
        </a:solidFill>
        <a:effectLst/>
      </p:bgPr>
    </p:bg>
    <p:spTree>
      <p:nvGrpSpPr>
        <p:cNvPr id="1" name=""/>
        <p:cNvGrpSpPr/>
        <p:nvPr/>
      </p:nvGrpSpPr>
      <p:grpSpPr bwMode="auto">
        <a:xfrm>
          <a:off x="0" y="0"/>
          <a:ext cx="0" cy="0"/>
          <a:chOff x="0" y="0"/>
          <a:chExt cx="0" cy="0"/>
        </a:xfrm>
      </p:grpSpPr>
      <p:cxnSp>
        <p:nvCxnSpPr>
          <p:cNvPr id="9" name="Gerader Verbinder 8"/>
          <p:cNvCxnSpPr>
            <a:cxnSpLocks/>
          </p:cNvCxnSpPr>
          <p:nvPr userDrawn="1"/>
        </p:nvCxnSpPr>
        <p:spPr bwMode="auto">
          <a:xfrm>
            <a:off x="755576" y="4587974"/>
            <a:ext cx="8388424" cy="0"/>
          </a:xfrm>
          <a:prstGeom prst="line">
            <a:avLst/>
          </a:prstGeom>
          <a:ln w="3175" cap="rnd">
            <a:solidFill>
              <a:srgbClr val="056336"/>
            </a:solidFill>
          </a:ln>
        </p:spPr>
        <p:style>
          <a:lnRef idx="1">
            <a:schemeClr val="accent1"/>
          </a:lnRef>
          <a:fillRef idx="0">
            <a:schemeClr val="accent1"/>
          </a:fillRef>
          <a:effectRef idx="0">
            <a:schemeClr val="accent1"/>
          </a:effectRef>
          <a:fontRef idx="minor">
            <a:schemeClr val="tx1"/>
          </a:fontRef>
        </p:style>
      </p:cxnSp>
      <p:pic>
        <p:nvPicPr>
          <p:cNvPr id="10" name="Grafik 9"/>
          <p:cNvPicPr>
            <a:picLocks noChangeAspect="1"/>
          </p:cNvPicPr>
          <p:nvPr userDrawn="1"/>
        </p:nvPicPr>
        <p:blipFill>
          <a:blip r:embed="rId2"/>
          <a:stretch/>
        </p:blipFill>
        <p:spPr bwMode="auto">
          <a:xfrm>
            <a:off x="660985" y="4659982"/>
            <a:ext cx="1065560" cy="355187"/>
          </a:xfrm>
          <a:prstGeom prst="rect">
            <a:avLst/>
          </a:prstGeom>
        </p:spPr>
      </p:pic>
      <p:pic>
        <p:nvPicPr>
          <p:cNvPr id="16" name="Bild 3"/>
          <p:cNvPicPr>
            <a:picLocks noChangeAspect="1"/>
          </p:cNvPicPr>
          <p:nvPr userDrawn="1"/>
        </p:nvPicPr>
        <p:blipFill>
          <a:blip r:embed="rId3"/>
          <a:stretch/>
        </p:blipFill>
        <p:spPr bwMode="auto">
          <a:xfrm>
            <a:off x="7721171" y="4746731"/>
            <a:ext cx="648072" cy="172819"/>
          </a:xfrm>
          <a:prstGeom prst="rect">
            <a:avLst/>
          </a:prstGeom>
        </p:spPr>
      </p:pic>
      <p:sp>
        <p:nvSpPr>
          <p:cNvPr id="2" name="Rechteck 1"/>
          <p:cNvSpPr/>
          <p:nvPr userDrawn="1"/>
        </p:nvSpPr>
        <p:spPr bwMode="auto">
          <a:xfrm>
            <a:off x="2195736" y="1923678"/>
            <a:ext cx="1872208" cy="1224134"/>
          </a:xfrm>
          <a:prstGeom prst="rect">
            <a:avLst/>
          </a:prstGeom>
          <a:solidFill>
            <a:srgbClr val="95C11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preserve="1" userDrawn="1">
  <p:cSld name="6_Titel und Inhalt">
    <p:bg>
      <p:bgPr>
        <a:solidFill>
          <a:schemeClr val="bg1"/>
        </a:solidFill>
        <a:effectLst/>
      </p:bgPr>
    </p:bg>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755576" y="0"/>
            <a:ext cx="8064896" cy="951570"/>
          </a:xfrm>
          <a:prstGeom prst="rect">
            <a:avLst/>
          </a:prstGeom>
        </p:spPr>
        <p:txBody>
          <a:bodyPr lIns="0" tIns="0" rIns="0" bIns="0" anchor="b" anchorCtr="0">
            <a:noAutofit/>
          </a:bodyPr>
          <a:lstStyle>
            <a:lvl1pPr algn="l">
              <a:defRPr sz="2400" b="0">
                <a:solidFill>
                  <a:srgbClr val="056336"/>
                </a:solidFill>
              </a:defRPr>
            </a:lvl1pPr>
          </a:lstStyle>
          <a:p>
            <a:pPr>
              <a:defRPr/>
            </a:pPr>
            <a:endParaRPr lang="de-DE"/>
          </a:p>
        </p:txBody>
      </p:sp>
      <p:cxnSp>
        <p:nvCxnSpPr>
          <p:cNvPr id="9" name="Gerader Verbinder 8"/>
          <p:cNvCxnSpPr>
            <a:cxnSpLocks/>
          </p:cNvCxnSpPr>
          <p:nvPr userDrawn="1"/>
        </p:nvCxnSpPr>
        <p:spPr bwMode="auto">
          <a:xfrm>
            <a:off x="755576" y="4587974"/>
            <a:ext cx="8388424" cy="0"/>
          </a:xfrm>
          <a:prstGeom prst="line">
            <a:avLst/>
          </a:prstGeom>
          <a:ln w="3175" cap="rnd">
            <a:solidFill>
              <a:srgbClr val="056336"/>
            </a:solidFill>
          </a:ln>
        </p:spPr>
        <p:style>
          <a:lnRef idx="1">
            <a:schemeClr val="accent1"/>
          </a:lnRef>
          <a:fillRef idx="0">
            <a:schemeClr val="accent1"/>
          </a:fillRef>
          <a:effectRef idx="0">
            <a:schemeClr val="accent1"/>
          </a:effectRef>
          <a:fontRef idx="minor">
            <a:schemeClr val="tx1"/>
          </a:fontRef>
        </p:style>
      </p:cxnSp>
      <p:pic>
        <p:nvPicPr>
          <p:cNvPr id="10" name="Grafik 9"/>
          <p:cNvPicPr>
            <a:picLocks noChangeAspect="1"/>
          </p:cNvPicPr>
          <p:nvPr userDrawn="1"/>
        </p:nvPicPr>
        <p:blipFill>
          <a:blip r:embed="rId2"/>
          <a:stretch/>
        </p:blipFill>
        <p:spPr bwMode="auto">
          <a:xfrm>
            <a:off x="660985" y="4659982"/>
            <a:ext cx="1065560" cy="355187"/>
          </a:xfrm>
          <a:prstGeom prst="rect">
            <a:avLst/>
          </a:prstGeom>
        </p:spPr>
      </p:pic>
      <p:pic>
        <p:nvPicPr>
          <p:cNvPr id="16" name="Bild 3"/>
          <p:cNvPicPr>
            <a:picLocks noChangeAspect="1"/>
          </p:cNvPicPr>
          <p:nvPr userDrawn="1"/>
        </p:nvPicPr>
        <p:blipFill>
          <a:blip r:embed="rId3"/>
          <a:stretch/>
        </p:blipFill>
        <p:spPr bwMode="auto">
          <a:xfrm>
            <a:off x="7721171" y="4746731"/>
            <a:ext cx="648072" cy="172819"/>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4_Titel und Inhalt">
    <p:bg>
      <p:bgPr>
        <a:solidFill>
          <a:schemeClr val="bg1"/>
        </a:solidFill>
        <a:effectLst/>
      </p:bgPr>
    </p:bg>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755576" y="0"/>
            <a:ext cx="8064896" cy="951570"/>
          </a:xfrm>
          <a:prstGeom prst="rect">
            <a:avLst/>
          </a:prstGeom>
        </p:spPr>
        <p:txBody>
          <a:bodyPr lIns="0" tIns="0" rIns="0" bIns="0" anchor="b" anchorCtr="0">
            <a:noAutofit/>
          </a:bodyPr>
          <a:lstStyle>
            <a:lvl1pPr algn="l">
              <a:defRPr sz="2400" b="0">
                <a:solidFill>
                  <a:srgbClr val="056336"/>
                </a:solidFill>
              </a:defRPr>
            </a:lvl1pPr>
          </a:lstStyle>
          <a:p>
            <a:pPr>
              <a:defRPr/>
            </a:pPr>
            <a:endParaRPr lang="de-DE"/>
          </a:p>
        </p:txBody>
      </p:sp>
      <p:cxnSp>
        <p:nvCxnSpPr>
          <p:cNvPr id="9" name="Gerader Verbinder 8"/>
          <p:cNvCxnSpPr>
            <a:cxnSpLocks/>
          </p:cNvCxnSpPr>
          <p:nvPr userDrawn="1"/>
        </p:nvCxnSpPr>
        <p:spPr bwMode="auto">
          <a:xfrm>
            <a:off x="755576" y="4587974"/>
            <a:ext cx="8388424" cy="0"/>
          </a:xfrm>
          <a:prstGeom prst="line">
            <a:avLst/>
          </a:prstGeom>
          <a:ln w="3175" cap="rnd">
            <a:solidFill>
              <a:srgbClr val="056336"/>
            </a:solidFill>
          </a:ln>
        </p:spPr>
        <p:style>
          <a:lnRef idx="1">
            <a:schemeClr val="accent1"/>
          </a:lnRef>
          <a:fillRef idx="0">
            <a:schemeClr val="accent1"/>
          </a:fillRef>
          <a:effectRef idx="0">
            <a:schemeClr val="accent1"/>
          </a:effectRef>
          <a:fontRef idx="minor">
            <a:schemeClr val="tx1"/>
          </a:fontRef>
        </p:style>
      </p:cxnSp>
      <p:pic>
        <p:nvPicPr>
          <p:cNvPr id="10" name="Grafik 9"/>
          <p:cNvPicPr>
            <a:picLocks noChangeAspect="1"/>
          </p:cNvPicPr>
          <p:nvPr userDrawn="1"/>
        </p:nvPicPr>
        <p:blipFill>
          <a:blip r:embed="rId2"/>
          <a:stretch/>
        </p:blipFill>
        <p:spPr bwMode="auto">
          <a:xfrm>
            <a:off x="660985" y="4659982"/>
            <a:ext cx="1065560" cy="355187"/>
          </a:xfrm>
          <a:prstGeom prst="rect">
            <a:avLst/>
          </a:prstGeom>
        </p:spPr>
      </p:pic>
      <p:pic>
        <p:nvPicPr>
          <p:cNvPr id="16" name="Bild 3"/>
          <p:cNvPicPr>
            <a:picLocks noChangeAspect="1"/>
          </p:cNvPicPr>
          <p:nvPr userDrawn="1"/>
        </p:nvPicPr>
        <p:blipFill>
          <a:blip r:embed="rId3"/>
          <a:stretch/>
        </p:blipFill>
        <p:spPr bwMode="auto">
          <a:xfrm>
            <a:off x="7721171" y="4746731"/>
            <a:ext cx="648072" cy="172819"/>
          </a:xfrm>
          <a:prstGeom prst="rect">
            <a:avLst/>
          </a:prstGeom>
        </p:spPr>
      </p:pic>
      <p:sp>
        <p:nvSpPr>
          <p:cNvPr id="8" name="Textplatzhalter 7"/>
          <p:cNvSpPr>
            <a:spLocks noGrp="1"/>
          </p:cNvSpPr>
          <p:nvPr>
            <p:ph type="body" sz="quarter" idx="10"/>
          </p:nvPr>
        </p:nvSpPr>
        <p:spPr bwMode="auto">
          <a:xfrm>
            <a:off x="755576" y="1419623"/>
            <a:ext cx="3384375" cy="3088974"/>
          </a:xfrm>
          <a:prstGeom prst="rect">
            <a:avLst/>
          </a:prstGeom>
        </p:spPr>
        <p:txBody>
          <a:bodyPr lIns="0" tIns="0" rIns="0" bIns="0"/>
          <a:lstStyle>
            <a:lvl1pPr marL="0" indent="0">
              <a:spcBef>
                <a:spcPts val="2000"/>
              </a:spcBef>
              <a:buFontTx/>
              <a:buNone/>
              <a:defRPr sz="1400">
                <a:latin typeface="+mn-lt"/>
              </a:defRPr>
            </a:lvl1pPr>
          </a:lstStyle>
          <a:p>
            <a:pPr marL="285750" indent="-285750">
              <a:buFont typeface="Arial"/>
              <a:buChar char="•"/>
              <a:defRPr/>
            </a:pPr>
            <a:endParaRPr lang="de-DE"/>
          </a:p>
        </p:txBody>
      </p:sp>
      <p:sp>
        <p:nvSpPr>
          <p:cNvPr id="12" name="Textplatzhalter 7"/>
          <p:cNvSpPr>
            <a:spLocks noGrp="1"/>
          </p:cNvSpPr>
          <p:nvPr>
            <p:ph type="body" sz="quarter" idx="11"/>
          </p:nvPr>
        </p:nvSpPr>
        <p:spPr bwMode="auto">
          <a:xfrm>
            <a:off x="4716016" y="1419623"/>
            <a:ext cx="3653226" cy="3088974"/>
          </a:xfrm>
          <a:prstGeom prst="rect">
            <a:avLst/>
          </a:prstGeom>
        </p:spPr>
        <p:txBody>
          <a:bodyPr lIns="0" tIns="0" rIns="0" bIns="0"/>
          <a:lstStyle>
            <a:lvl1pPr marL="0" indent="0">
              <a:spcBef>
                <a:spcPts val="2000"/>
              </a:spcBef>
              <a:buFontTx/>
              <a:buNone/>
              <a:defRPr sz="1400">
                <a:latin typeface="+mn-lt"/>
              </a:defRPr>
            </a:lvl1pPr>
          </a:lstStyle>
          <a:p>
            <a:pPr marL="285750" indent="-285750">
              <a:buFont typeface="Arial"/>
              <a:buChar char="•"/>
              <a:defRPr/>
            </a:pPr>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8_Titelfolie">
    <p:bg>
      <p:bgPr>
        <a:solidFill>
          <a:schemeClr val="bg1"/>
        </a:solidFill>
        <a:effectLst/>
      </p:bgPr>
    </p:bg>
    <p:spTree>
      <p:nvGrpSpPr>
        <p:cNvPr id="1" name=""/>
        <p:cNvGrpSpPr/>
        <p:nvPr/>
      </p:nvGrpSpPr>
      <p:grpSpPr bwMode="auto">
        <a:xfrm>
          <a:off x="0" y="0"/>
          <a:ext cx="0" cy="0"/>
          <a:chOff x="0" y="0"/>
          <a:chExt cx="0" cy="0"/>
        </a:xfrm>
      </p:grpSpPr>
      <p:pic>
        <p:nvPicPr>
          <p:cNvPr id="9" name="Bild 6"/>
          <p:cNvPicPr>
            <a:picLocks noChangeAspect="1"/>
          </p:cNvPicPr>
          <p:nvPr userDrawn="1"/>
        </p:nvPicPr>
        <p:blipFill>
          <a:blip r:embed="rId2">
            <a:alphaModFix amt="35000"/>
          </a:blip>
          <a:srcRect r="21531"/>
          <a:stretch/>
        </p:blipFill>
        <p:spPr bwMode="auto">
          <a:xfrm>
            <a:off x="5796135" y="781213"/>
            <a:ext cx="3347865" cy="2339703"/>
          </a:xfrm>
          <a:prstGeom prst="rect">
            <a:avLst/>
          </a:prstGeom>
        </p:spPr>
      </p:pic>
      <p:sp>
        <p:nvSpPr>
          <p:cNvPr id="2" name="Titel 1"/>
          <p:cNvSpPr>
            <a:spLocks noGrp="1"/>
          </p:cNvSpPr>
          <p:nvPr>
            <p:ph type="ctrTitle" hasCustomPrompt="1"/>
          </p:nvPr>
        </p:nvSpPr>
        <p:spPr bwMode="auto">
          <a:xfrm>
            <a:off x="736600" y="1203599"/>
            <a:ext cx="6283672" cy="1656183"/>
          </a:xfrm>
          <a:prstGeom prst="rect">
            <a:avLst/>
          </a:prstGeom>
        </p:spPr>
        <p:txBody>
          <a:bodyPr lIns="0" tIns="0" rIns="0" bIns="0" anchor="b" anchorCtr="0">
            <a:noAutofit/>
          </a:bodyPr>
          <a:lstStyle>
            <a:lvl1pPr algn="l">
              <a:lnSpc>
                <a:spcPts val="3600"/>
              </a:lnSpc>
              <a:defRPr sz="3500" b="1" spc="0">
                <a:solidFill>
                  <a:srgbClr val="056336"/>
                </a:solidFill>
              </a:defRPr>
            </a:lvl1pPr>
          </a:lstStyle>
          <a:p>
            <a:pPr>
              <a:defRPr/>
            </a:pPr>
            <a:r>
              <a:rPr lang="de-DE"/>
              <a:t>Vielen Dank für Ihre Aufmerksamkeit</a:t>
            </a:r>
            <a:endParaRPr/>
          </a:p>
        </p:txBody>
      </p:sp>
      <p:cxnSp>
        <p:nvCxnSpPr>
          <p:cNvPr id="10" name="Gerader Verbinder 8"/>
          <p:cNvCxnSpPr>
            <a:cxnSpLocks/>
          </p:cNvCxnSpPr>
          <p:nvPr userDrawn="1"/>
        </p:nvCxnSpPr>
        <p:spPr bwMode="auto">
          <a:xfrm>
            <a:off x="755576" y="4587974"/>
            <a:ext cx="8388424" cy="0"/>
          </a:xfrm>
          <a:prstGeom prst="line">
            <a:avLst/>
          </a:prstGeom>
          <a:ln w="3175" cap="rnd">
            <a:solidFill>
              <a:srgbClr val="056336"/>
            </a:solidFill>
          </a:ln>
        </p:spPr>
        <p:style>
          <a:lnRef idx="1">
            <a:schemeClr val="accent1"/>
          </a:lnRef>
          <a:fillRef idx="0">
            <a:schemeClr val="accent1"/>
          </a:fillRef>
          <a:effectRef idx="0">
            <a:schemeClr val="accent1"/>
          </a:effectRef>
          <a:fontRef idx="minor">
            <a:schemeClr val="tx1"/>
          </a:fontRef>
        </p:style>
      </p:cxnSp>
      <p:pic>
        <p:nvPicPr>
          <p:cNvPr id="11" name="Grafik 9"/>
          <p:cNvPicPr>
            <a:picLocks noChangeAspect="1"/>
          </p:cNvPicPr>
          <p:nvPr userDrawn="1"/>
        </p:nvPicPr>
        <p:blipFill>
          <a:blip r:embed="rId3"/>
          <a:stretch/>
        </p:blipFill>
        <p:spPr bwMode="auto">
          <a:xfrm>
            <a:off x="660985" y="4659982"/>
            <a:ext cx="1065560" cy="355187"/>
          </a:xfrm>
          <a:prstGeom prst="rect">
            <a:avLst/>
          </a:prstGeom>
        </p:spPr>
      </p:pic>
      <p:pic>
        <p:nvPicPr>
          <p:cNvPr id="13" name="Bild 3"/>
          <p:cNvPicPr>
            <a:picLocks noChangeAspect="1"/>
          </p:cNvPicPr>
          <p:nvPr userDrawn="1"/>
        </p:nvPicPr>
        <p:blipFill>
          <a:blip r:embed="rId4"/>
          <a:stretch/>
        </p:blipFill>
        <p:spPr bwMode="auto">
          <a:xfrm>
            <a:off x="7721171" y="4746731"/>
            <a:ext cx="648072" cy="172819"/>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preserve="1" userDrawn="1">
  <p:cSld name="7_Titelfolie">
    <p:bg>
      <p:bgPr>
        <a:blipFill>
          <a:blip r:embed="rId2">
            <a:lum/>
          </a:blip>
          <a:srcRect l="980" t="980" r="980" b="980"/>
          <a:stretch/>
        </a:blipFill>
        <a:effectLst/>
      </p:bgPr>
    </p:bg>
    <p:spTree>
      <p:nvGrpSpPr>
        <p:cNvPr id="1" name=""/>
        <p:cNvGrpSpPr/>
        <p:nvPr/>
      </p:nvGrpSpPr>
      <p:grpSpPr bwMode="auto">
        <a:xfrm>
          <a:off x="0" y="0"/>
          <a:ext cx="0" cy="0"/>
          <a:chOff x="0" y="0"/>
          <a:chExt cx="0" cy="0"/>
        </a:xfrm>
      </p:grpSpPr>
      <p:pic>
        <p:nvPicPr>
          <p:cNvPr id="24" name="Grafik 23"/>
          <p:cNvPicPr>
            <a:picLocks noChangeAspect="1"/>
          </p:cNvPicPr>
          <p:nvPr userDrawn="1"/>
        </p:nvPicPr>
        <p:blipFill>
          <a:blip r:embed="rId3"/>
          <a:stretch/>
        </p:blipFill>
        <p:spPr bwMode="auto">
          <a:xfrm>
            <a:off x="1836144" y="4745710"/>
            <a:ext cx="681807" cy="175540"/>
          </a:xfrm>
          <a:prstGeom prst="rect">
            <a:avLst/>
          </a:prstGeom>
        </p:spPr>
      </p:pic>
      <p:pic>
        <p:nvPicPr>
          <p:cNvPr id="25" name="Grafik 24"/>
          <p:cNvPicPr>
            <a:picLocks noChangeAspect="1"/>
          </p:cNvPicPr>
          <p:nvPr userDrawn="1"/>
        </p:nvPicPr>
        <p:blipFill>
          <a:blip r:embed="rId4"/>
          <a:stretch/>
        </p:blipFill>
        <p:spPr bwMode="auto">
          <a:xfrm>
            <a:off x="762165" y="4745119"/>
            <a:ext cx="864096" cy="185519"/>
          </a:xfrm>
          <a:prstGeom prst="rect">
            <a:avLst/>
          </a:prstGeom>
        </p:spPr>
      </p:pic>
      <p:grpSp>
        <p:nvGrpSpPr>
          <p:cNvPr id="8" name="Gruppierung 7"/>
          <p:cNvGrpSpPr/>
          <p:nvPr userDrawn="1"/>
        </p:nvGrpSpPr>
        <p:grpSpPr bwMode="auto">
          <a:xfrm>
            <a:off x="7059541" y="4570294"/>
            <a:ext cx="1760931" cy="349255"/>
            <a:chOff x="7596336" y="4710839"/>
            <a:chExt cx="1181528" cy="234339"/>
          </a:xfrm>
        </p:grpSpPr>
        <p:pic>
          <p:nvPicPr>
            <p:cNvPr id="7" name="Bild 6"/>
            <p:cNvPicPr>
              <a:picLocks noChangeAspect="1"/>
            </p:cNvPicPr>
            <p:nvPr userDrawn="1"/>
          </p:nvPicPr>
          <p:blipFill>
            <a:blip r:embed="rId5"/>
            <a:stretch/>
          </p:blipFill>
          <p:spPr bwMode="auto">
            <a:xfrm>
              <a:off x="8517480" y="4769763"/>
              <a:ext cx="260384" cy="171616"/>
            </a:xfrm>
            <a:prstGeom prst="rect">
              <a:avLst/>
            </a:prstGeom>
          </p:spPr>
        </p:pic>
        <p:pic>
          <p:nvPicPr>
            <p:cNvPr id="5" name="Bild 4"/>
            <p:cNvPicPr>
              <a:picLocks noChangeAspect="1"/>
            </p:cNvPicPr>
            <p:nvPr userDrawn="1"/>
          </p:nvPicPr>
          <p:blipFill>
            <a:blip r:embed="rId6"/>
            <a:stretch/>
          </p:blipFill>
          <p:spPr bwMode="auto">
            <a:xfrm>
              <a:off x="7596336" y="4710839"/>
              <a:ext cx="878768" cy="234339"/>
            </a:xfrm>
            <a:prstGeom prst="rect">
              <a:avLst/>
            </a:prstGeom>
          </p:spPr>
        </p:pic>
      </p:grpSp>
      <p:sp>
        <p:nvSpPr>
          <p:cNvPr id="11" name="Untertitel 2"/>
          <p:cNvSpPr txBox="1"/>
          <p:nvPr userDrawn="1"/>
        </p:nvSpPr>
        <p:spPr bwMode="auto">
          <a:xfrm>
            <a:off x="758894" y="586537"/>
            <a:ext cx="5473422" cy="520023"/>
          </a:xfrm>
          <a:prstGeom prst="rect">
            <a:avLst/>
          </a:prstGeom>
        </p:spPr>
        <p:txBody>
          <a:bodyPr lIns="0" tIns="0" rIns="0" bIns="0">
            <a:noAutofit/>
          </a:bodyPr>
          <a:lstStyle>
            <a:lvl1pPr marL="0" indent="0" algn="l" defTabSz="914400">
              <a:spcBef>
                <a:spcPts val="0"/>
              </a:spcBef>
              <a:buFont typeface="Arial"/>
              <a:buNone/>
              <a:defRPr sz="2000" b="0">
                <a:solidFill>
                  <a:schemeClr val="bg1"/>
                </a:solidFill>
                <a:latin typeface="+mn-lt"/>
                <a:ea typeface="+mn-ea"/>
                <a:cs typeface="+mn-cs"/>
              </a:defRPr>
            </a:lvl1pPr>
            <a:lvl2pPr marL="457200" indent="0" algn="ctr" defTabSz="914400">
              <a:spcBef>
                <a:spcPts val="0"/>
              </a:spcBef>
              <a:buFont typeface="Arial"/>
              <a:buNone/>
              <a:defRPr sz="2800">
                <a:solidFill>
                  <a:schemeClr val="tx1">
                    <a:tint val="75000"/>
                  </a:schemeClr>
                </a:solidFill>
                <a:latin typeface="+mn-lt"/>
                <a:ea typeface="+mn-ea"/>
                <a:cs typeface="+mn-cs"/>
              </a:defRPr>
            </a:lvl2pPr>
            <a:lvl3pPr marL="914400" indent="0" algn="ctr" defTabSz="914400">
              <a:spcBef>
                <a:spcPts val="0"/>
              </a:spcBef>
              <a:buFont typeface="Arial"/>
              <a:buNone/>
              <a:defRPr sz="2400">
                <a:solidFill>
                  <a:schemeClr val="tx1">
                    <a:tint val="75000"/>
                  </a:schemeClr>
                </a:solidFill>
                <a:latin typeface="+mn-lt"/>
                <a:ea typeface="+mn-ea"/>
                <a:cs typeface="+mn-cs"/>
              </a:defRPr>
            </a:lvl3pPr>
            <a:lvl4pPr marL="1371600" indent="0" algn="ctr" defTabSz="914400">
              <a:spcBef>
                <a:spcPts val="0"/>
              </a:spcBef>
              <a:buFont typeface="Arial"/>
              <a:buNone/>
              <a:defRPr sz="2000">
                <a:solidFill>
                  <a:schemeClr val="tx1">
                    <a:tint val="75000"/>
                  </a:schemeClr>
                </a:solidFill>
                <a:latin typeface="+mn-lt"/>
                <a:ea typeface="+mn-ea"/>
                <a:cs typeface="+mn-cs"/>
              </a:defRPr>
            </a:lvl4pPr>
            <a:lvl5pPr marL="1828800" indent="0" algn="ctr" defTabSz="914400">
              <a:spcBef>
                <a:spcPts val="0"/>
              </a:spcBef>
              <a:buFont typeface="Arial"/>
              <a:buNone/>
              <a:defRPr sz="2000">
                <a:solidFill>
                  <a:schemeClr val="tx1">
                    <a:tint val="75000"/>
                  </a:schemeClr>
                </a:solidFill>
                <a:latin typeface="+mn-lt"/>
                <a:ea typeface="+mn-ea"/>
                <a:cs typeface="+mn-cs"/>
              </a:defRPr>
            </a:lvl5pPr>
            <a:lvl6pPr marL="2286000" indent="0" algn="ctr" defTabSz="914400">
              <a:spcBef>
                <a:spcPts val="0"/>
              </a:spcBef>
              <a:buFont typeface="Arial"/>
              <a:buNone/>
              <a:defRPr sz="2000">
                <a:solidFill>
                  <a:schemeClr val="tx1">
                    <a:tint val="75000"/>
                  </a:schemeClr>
                </a:solidFill>
                <a:latin typeface="+mn-lt"/>
                <a:ea typeface="+mn-ea"/>
                <a:cs typeface="+mn-cs"/>
              </a:defRPr>
            </a:lvl6pPr>
            <a:lvl7pPr marL="2743200" indent="0" algn="ctr" defTabSz="914400">
              <a:spcBef>
                <a:spcPts val="0"/>
              </a:spcBef>
              <a:buFont typeface="Arial"/>
              <a:buNone/>
              <a:defRPr sz="2000">
                <a:solidFill>
                  <a:schemeClr val="tx1">
                    <a:tint val="75000"/>
                  </a:schemeClr>
                </a:solidFill>
                <a:latin typeface="+mn-lt"/>
                <a:ea typeface="+mn-ea"/>
                <a:cs typeface="+mn-cs"/>
              </a:defRPr>
            </a:lvl7pPr>
            <a:lvl8pPr marL="3200400" indent="0" algn="ctr" defTabSz="914400">
              <a:spcBef>
                <a:spcPts val="0"/>
              </a:spcBef>
              <a:buFont typeface="Arial"/>
              <a:buNone/>
              <a:defRPr sz="2000">
                <a:solidFill>
                  <a:schemeClr val="tx1">
                    <a:tint val="75000"/>
                  </a:schemeClr>
                </a:solidFill>
                <a:latin typeface="+mn-lt"/>
                <a:ea typeface="+mn-ea"/>
                <a:cs typeface="+mn-cs"/>
              </a:defRPr>
            </a:lvl8pPr>
            <a:lvl9pPr marL="3657600" indent="0" algn="ctr" defTabSz="914400">
              <a:spcBef>
                <a:spcPts val="0"/>
              </a:spcBef>
              <a:buFont typeface="Arial"/>
              <a:buNone/>
              <a:defRPr sz="2000">
                <a:solidFill>
                  <a:schemeClr val="tx1">
                    <a:tint val="75000"/>
                  </a:schemeClr>
                </a:solidFill>
                <a:latin typeface="+mn-lt"/>
                <a:ea typeface="+mn-ea"/>
                <a:cs typeface="+mn-cs"/>
              </a:defRPr>
            </a:lvl9pPr>
          </a:lstStyle>
          <a:p>
            <a:pPr>
              <a:defRPr/>
            </a:pPr>
            <a:r>
              <a:rPr lang="de-DE" sz="2400"/>
              <a:t>Vielen Dank für Ihre Aufmerksamkeit</a:t>
            </a:r>
            <a:endParaRPr/>
          </a:p>
        </p:txBody>
      </p:sp>
      <p:pic>
        <p:nvPicPr>
          <p:cNvPr id="12" name="Bild 18"/>
          <p:cNvPicPr>
            <a:picLocks noChangeAspect="1"/>
          </p:cNvPicPr>
          <p:nvPr userDrawn="1"/>
        </p:nvPicPr>
        <p:blipFill>
          <a:blip r:embed="rId7">
            <a:alphaModFix amt="22000"/>
          </a:blip>
          <a:srcRect r="21531"/>
          <a:stretch/>
        </p:blipFill>
        <p:spPr bwMode="auto">
          <a:xfrm>
            <a:off x="5796137" y="781213"/>
            <a:ext cx="3347863" cy="2339703"/>
          </a:xfrm>
          <a:prstGeom prst="rect">
            <a:avLst/>
          </a:prstGeom>
          <a:effectLst>
            <a:outerShdw sx="1000" sy="1000" algn="ctr" rotWithShape="0">
              <a:srgbClr val="000000"/>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preserve="1" userDrawn="1">
  <p:cSld name="10_Titelfolie">
    <p:bg>
      <p:bgPr>
        <a:blipFill>
          <a:blip r:embed="rId2">
            <a:lum/>
          </a:blip>
          <a:srcRect l="980" t="980" r="980" b="980"/>
          <a:stretch/>
        </a:blipFill>
        <a:effectLst/>
      </p:bgPr>
    </p:bg>
    <p:spTree>
      <p:nvGrpSpPr>
        <p:cNvPr id="1" name=""/>
        <p:cNvGrpSpPr/>
        <p:nvPr/>
      </p:nvGrpSpPr>
      <p:grpSpPr bwMode="auto">
        <a:xfrm>
          <a:off x="0" y="0"/>
          <a:ext cx="0" cy="0"/>
          <a:chOff x="0" y="0"/>
          <a:chExt cx="0" cy="0"/>
        </a:xfrm>
      </p:grpSpPr>
      <p:pic>
        <p:nvPicPr>
          <p:cNvPr id="25" name="Grafik 24"/>
          <p:cNvPicPr>
            <a:picLocks noChangeAspect="1"/>
          </p:cNvPicPr>
          <p:nvPr userDrawn="1"/>
        </p:nvPicPr>
        <p:blipFill>
          <a:blip r:embed="rId3"/>
          <a:stretch/>
        </p:blipFill>
        <p:spPr bwMode="auto">
          <a:xfrm>
            <a:off x="762165" y="4745119"/>
            <a:ext cx="864096" cy="185519"/>
          </a:xfrm>
          <a:prstGeom prst="rect">
            <a:avLst/>
          </a:prstGeom>
        </p:spPr>
      </p:pic>
      <p:grpSp>
        <p:nvGrpSpPr>
          <p:cNvPr id="8" name="Gruppierung 7"/>
          <p:cNvGrpSpPr/>
          <p:nvPr userDrawn="1"/>
        </p:nvGrpSpPr>
        <p:grpSpPr bwMode="auto">
          <a:xfrm>
            <a:off x="7059541" y="4570294"/>
            <a:ext cx="1760931" cy="349255"/>
            <a:chOff x="7596336" y="4710839"/>
            <a:chExt cx="1181528" cy="234339"/>
          </a:xfrm>
        </p:grpSpPr>
        <p:pic>
          <p:nvPicPr>
            <p:cNvPr id="7" name="Bild 6"/>
            <p:cNvPicPr>
              <a:picLocks noChangeAspect="1"/>
            </p:cNvPicPr>
            <p:nvPr userDrawn="1"/>
          </p:nvPicPr>
          <p:blipFill>
            <a:blip r:embed="rId4"/>
            <a:stretch/>
          </p:blipFill>
          <p:spPr bwMode="auto">
            <a:xfrm>
              <a:off x="8517480" y="4769763"/>
              <a:ext cx="260384" cy="171616"/>
            </a:xfrm>
            <a:prstGeom prst="rect">
              <a:avLst/>
            </a:prstGeom>
          </p:spPr>
        </p:pic>
        <p:pic>
          <p:nvPicPr>
            <p:cNvPr id="5" name="Bild 4"/>
            <p:cNvPicPr>
              <a:picLocks noChangeAspect="1"/>
            </p:cNvPicPr>
            <p:nvPr userDrawn="1"/>
          </p:nvPicPr>
          <p:blipFill>
            <a:blip r:embed="rId5"/>
            <a:stretch/>
          </p:blipFill>
          <p:spPr bwMode="auto">
            <a:xfrm>
              <a:off x="7596336" y="4710839"/>
              <a:ext cx="878768" cy="234339"/>
            </a:xfrm>
            <a:prstGeom prst="rect">
              <a:avLst/>
            </a:prstGeom>
          </p:spPr>
        </p:pic>
      </p:grpSp>
      <p:sp>
        <p:nvSpPr>
          <p:cNvPr id="11" name="Textplatzhalter 7"/>
          <p:cNvSpPr>
            <a:spLocks noGrp="1"/>
          </p:cNvSpPr>
          <p:nvPr>
            <p:ph type="body" sz="quarter" idx="10"/>
          </p:nvPr>
        </p:nvSpPr>
        <p:spPr bwMode="auto">
          <a:xfrm>
            <a:off x="755576" y="2643757"/>
            <a:ext cx="5040560" cy="1864839"/>
          </a:xfrm>
          <a:prstGeom prst="rect">
            <a:avLst/>
          </a:prstGeom>
        </p:spPr>
        <p:txBody>
          <a:bodyPr lIns="0" tIns="0" rIns="0" bIns="0"/>
          <a:lstStyle>
            <a:lvl1pPr marL="0" indent="0">
              <a:spcBef>
                <a:spcPts val="400"/>
              </a:spcBef>
              <a:buFontTx/>
              <a:buNone/>
              <a:defRPr sz="1200">
                <a:solidFill>
                  <a:schemeClr val="bg1"/>
                </a:solidFill>
                <a:latin typeface="+mn-lt"/>
              </a:defRPr>
            </a:lvl1pPr>
          </a:lstStyle>
          <a:p>
            <a:pPr marL="285750" indent="-285750">
              <a:buFont typeface="Arial"/>
              <a:buChar char="•"/>
              <a:defRPr/>
            </a:pPr>
            <a:endParaRPr lang="de-DE"/>
          </a:p>
        </p:txBody>
      </p:sp>
      <p:sp>
        <p:nvSpPr>
          <p:cNvPr id="15" name="Untertitel 2"/>
          <p:cNvSpPr txBox="1"/>
          <p:nvPr userDrawn="1"/>
        </p:nvSpPr>
        <p:spPr bwMode="auto">
          <a:xfrm>
            <a:off x="758894" y="586537"/>
            <a:ext cx="5473422" cy="520023"/>
          </a:xfrm>
          <a:prstGeom prst="rect">
            <a:avLst/>
          </a:prstGeom>
        </p:spPr>
        <p:txBody>
          <a:bodyPr lIns="0" tIns="0" rIns="0" bIns="0">
            <a:noAutofit/>
          </a:bodyPr>
          <a:lstStyle>
            <a:lvl1pPr marL="0" indent="0" algn="l" defTabSz="914400">
              <a:spcBef>
                <a:spcPts val="0"/>
              </a:spcBef>
              <a:buFont typeface="Arial"/>
              <a:buNone/>
              <a:defRPr sz="2000" b="0">
                <a:solidFill>
                  <a:schemeClr val="bg1"/>
                </a:solidFill>
                <a:latin typeface="+mn-lt"/>
                <a:ea typeface="+mn-ea"/>
                <a:cs typeface="+mn-cs"/>
              </a:defRPr>
            </a:lvl1pPr>
            <a:lvl2pPr marL="457200" indent="0" algn="ctr" defTabSz="914400">
              <a:spcBef>
                <a:spcPts val="0"/>
              </a:spcBef>
              <a:buFont typeface="Arial"/>
              <a:buNone/>
              <a:defRPr sz="2800">
                <a:solidFill>
                  <a:schemeClr val="tx1">
                    <a:tint val="75000"/>
                  </a:schemeClr>
                </a:solidFill>
                <a:latin typeface="+mn-lt"/>
                <a:ea typeface="+mn-ea"/>
                <a:cs typeface="+mn-cs"/>
              </a:defRPr>
            </a:lvl2pPr>
            <a:lvl3pPr marL="914400" indent="0" algn="ctr" defTabSz="914400">
              <a:spcBef>
                <a:spcPts val="0"/>
              </a:spcBef>
              <a:buFont typeface="Arial"/>
              <a:buNone/>
              <a:defRPr sz="2400">
                <a:solidFill>
                  <a:schemeClr val="tx1">
                    <a:tint val="75000"/>
                  </a:schemeClr>
                </a:solidFill>
                <a:latin typeface="+mn-lt"/>
                <a:ea typeface="+mn-ea"/>
                <a:cs typeface="+mn-cs"/>
              </a:defRPr>
            </a:lvl3pPr>
            <a:lvl4pPr marL="1371600" indent="0" algn="ctr" defTabSz="914400">
              <a:spcBef>
                <a:spcPts val="0"/>
              </a:spcBef>
              <a:buFont typeface="Arial"/>
              <a:buNone/>
              <a:defRPr sz="2000">
                <a:solidFill>
                  <a:schemeClr val="tx1">
                    <a:tint val="75000"/>
                  </a:schemeClr>
                </a:solidFill>
                <a:latin typeface="+mn-lt"/>
                <a:ea typeface="+mn-ea"/>
                <a:cs typeface="+mn-cs"/>
              </a:defRPr>
            </a:lvl4pPr>
            <a:lvl5pPr marL="1828800" indent="0" algn="ctr" defTabSz="914400">
              <a:spcBef>
                <a:spcPts val="0"/>
              </a:spcBef>
              <a:buFont typeface="Arial"/>
              <a:buNone/>
              <a:defRPr sz="2000">
                <a:solidFill>
                  <a:schemeClr val="tx1">
                    <a:tint val="75000"/>
                  </a:schemeClr>
                </a:solidFill>
                <a:latin typeface="+mn-lt"/>
                <a:ea typeface="+mn-ea"/>
                <a:cs typeface="+mn-cs"/>
              </a:defRPr>
            </a:lvl5pPr>
            <a:lvl6pPr marL="2286000" indent="0" algn="ctr" defTabSz="914400">
              <a:spcBef>
                <a:spcPts val="0"/>
              </a:spcBef>
              <a:buFont typeface="Arial"/>
              <a:buNone/>
              <a:defRPr sz="2000">
                <a:solidFill>
                  <a:schemeClr val="tx1">
                    <a:tint val="75000"/>
                  </a:schemeClr>
                </a:solidFill>
                <a:latin typeface="+mn-lt"/>
                <a:ea typeface="+mn-ea"/>
                <a:cs typeface="+mn-cs"/>
              </a:defRPr>
            </a:lvl6pPr>
            <a:lvl7pPr marL="2743200" indent="0" algn="ctr" defTabSz="914400">
              <a:spcBef>
                <a:spcPts val="0"/>
              </a:spcBef>
              <a:buFont typeface="Arial"/>
              <a:buNone/>
              <a:defRPr sz="2000">
                <a:solidFill>
                  <a:schemeClr val="tx1">
                    <a:tint val="75000"/>
                  </a:schemeClr>
                </a:solidFill>
                <a:latin typeface="+mn-lt"/>
                <a:ea typeface="+mn-ea"/>
                <a:cs typeface="+mn-cs"/>
              </a:defRPr>
            </a:lvl7pPr>
            <a:lvl8pPr marL="3200400" indent="0" algn="ctr" defTabSz="914400">
              <a:spcBef>
                <a:spcPts val="0"/>
              </a:spcBef>
              <a:buFont typeface="Arial"/>
              <a:buNone/>
              <a:defRPr sz="2000">
                <a:solidFill>
                  <a:schemeClr val="tx1">
                    <a:tint val="75000"/>
                  </a:schemeClr>
                </a:solidFill>
                <a:latin typeface="+mn-lt"/>
                <a:ea typeface="+mn-ea"/>
                <a:cs typeface="+mn-cs"/>
              </a:defRPr>
            </a:lvl8pPr>
            <a:lvl9pPr marL="3657600" indent="0" algn="ctr" defTabSz="914400">
              <a:spcBef>
                <a:spcPts val="0"/>
              </a:spcBef>
              <a:buFont typeface="Arial"/>
              <a:buNone/>
              <a:defRPr sz="2000">
                <a:solidFill>
                  <a:schemeClr val="tx1">
                    <a:tint val="75000"/>
                  </a:schemeClr>
                </a:solidFill>
                <a:latin typeface="+mn-lt"/>
                <a:ea typeface="+mn-ea"/>
                <a:cs typeface="+mn-cs"/>
              </a:defRPr>
            </a:lvl9pPr>
          </a:lstStyle>
          <a:p>
            <a:pPr>
              <a:defRPr/>
            </a:pPr>
            <a:r>
              <a:rPr lang="de-DE" sz="2400"/>
              <a:t>Vielen Dank für Ihre Aufmerksamkeit</a:t>
            </a:r>
            <a:endParaRPr/>
          </a:p>
        </p:txBody>
      </p:sp>
      <p:sp>
        <p:nvSpPr>
          <p:cNvPr id="16" name="Untertitel 2"/>
          <p:cNvSpPr txBox="1"/>
          <p:nvPr userDrawn="1"/>
        </p:nvSpPr>
        <p:spPr bwMode="auto">
          <a:xfrm>
            <a:off x="758894" y="2228612"/>
            <a:ext cx="5473422" cy="415145"/>
          </a:xfrm>
          <a:prstGeom prst="rect">
            <a:avLst/>
          </a:prstGeom>
        </p:spPr>
        <p:txBody>
          <a:bodyPr lIns="0" tIns="0" rIns="0" bIns="0">
            <a:noAutofit/>
          </a:bodyPr>
          <a:lstStyle>
            <a:lvl1pPr marL="0" indent="0" algn="l" defTabSz="914400">
              <a:spcBef>
                <a:spcPts val="0"/>
              </a:spcBef>
              <a:buFont typeface="Arial"/>
              <a:buNone/>
              <a:defRPr sz="2000" b="0">
                <a:solidFill>
                  <a:schemeClr val="bg1"/>
                </a:solidFill>
                <a:latin typeface="+mn-lt"/>
                <a:ea typeface="+mn-ea"/>
                <a:cs typeface="+mn-cs"/>
              </a:defRPr>
            </a:lvl1pPr>
            <a:lvl2pPr marL="457200" indent="0" algn="ctr" defTabSz="914400">
              <a:spcBef>
                <a:spcPts val="0"/>
              </a:spcBef>
              <a:buFont typeface="Arial"/>
              <a:buNone/>
              <a:defRPr sz="2800">
                <a:solidFill>
                  <a:schemeClr val="tx1">
                    <a:tint val="75000"/>
                  </a:schemeClr>
                </a:solidFill>
                <a:latin typeface="+mn-lt"/>
                <a:ea typeface="+mn-ea"/>
                <a:cs typeface="+mn-cs"/>
              </a:defRPr>
            </a:lvl2pPr>
            <a:lvl3pPr marL="914400" indent="0" algn="ctr" defTabSz="914400">
              <a:spcBef>
                <a:spcPts val="0"/>
              </a:spcBef>
              <a:buFont typeface="Arial"/>
              <a:buNone/>
              <a:defRPr sz="2400">
                <a:solidFill>
                  <a:schemeClr val="tx1">
                    <a:tint val="75000"/>
                  </a:schemeClr>
                </a:solidFill>
                <a:latin typeface="+mn-lt"/>
                <a:ea typeface="+mn-ea"/>
                <a:cs typeface="+mn-cs"/>
              </a:defRPr>
            </a:lvl3pPr>
            <a:lvl4pPr marL="1371600" indent="0" algn="ctr" defTabSz="914400">
              <a:spcBef>
                <a:spcPts val="0"/>
              </a:spcBef>
              <a:buFont typeface="Arial"/>
              <a:buNone/>
              <a:defRPr sz="2000">
                <a:solidFill>
                  <a:schemeClr val="tx1">
                    <a:tint val="75000"/>
                  </a:schemeClr>
                </a:solidFill>
                <a:latin typeface="+mn-lt"/>
                <a:ea typeface="+mn-ea"/>
                <a:cs typeface="+mn-cs"/>
              </a:defRPr>
            </a:lvl4pPr>
            <a:lvl5pPr marL="1828800" indent="0" algn="ctr" defTabSz="914400">
              <a:spcBef>
                <a:spcPts val="0"/>
              </a:spcBef>
              <a:buFont typeface="Arial"/>
              <a:buNone/>
              <a:defRPr sz="2000">
                <a:solidFill>
                  <a:schemeClr val="tx1">
                    <a:tint val="75000"/>
                  </a:schemeClr>
                </a:solidFill>
                <a:latin typeface="+mn-lt"/>
                <a:ea typeface="+mn-ea"/>
                <a:cs typeface="+mn-cs"/>
              </a:defRPr>
            </a:lvl5pPr>
            <a:lvl6pPr marL="2286000" indent="0" algn="ctr" defTabSz="914400">
              <a:spcBef>
                <a:spcPts val="0"/>
              </a:spcBef>
              <a:buFont typeface="Arial"/>
              <a:buNone/>
              <a:defRPr sz="2000">
                <a:solidFill>
                  <a:schemeClr val="tx1">
                    <a:tint val="75000"/>
                  </a:schemeClr>
                </a:solidFill>
                <a:latin typeface="+mn-lt"/>
                <a:ea typeface="+mn-ea"/>
                <a:cs typeface="+mn-cs"/>
              </a:defRPr>
            </a:lvl6pPr>
            <a:lvl7pPr marL="2743200" indent="0" algn="ctr" defTabSz="914400">
              <a:spcBef>
                <a:spcPts val="0"/>
              </a:spcBef>
              <a:buFont typeface="Arial"/>
              <a:buNone/>
              <a:defRPr sz="2000">
                <a:solidFill>
                  <a:schemeClr val="tx1">
                    <a:tint val="75000"/>
                  </a:schemeClr>
                </a:solidFill>
                <a:latin typeface="+mn-lt"/>
                <a:ea typeface="+mn-ea"/>
                <a:cs typeface="+mn-cs"/>
              </a:defRPr>
            </a:lvl7pPr>
            <a:lvl8pPr marL="3200400" indent="0" algn="ctr" defTabSz="914400">
              <a:spcBef>
                <a:spcPts val="0"/>
              </a:spcBef>
              <a:buFont typeface="Arial"/>
              <a:buNone/>
              <a:defRPr sz="2000">
                <a:solidFill>
                  <a:schemeClr val="tx1">
                    <a:tint val="75000"/>
                  </a:schemeClr>
                </a:solidFill>
                <a:latin typeface="+mn-lt"/>
                <a:ea typeface="+mn-ea"/>
                <a:cs typeface="+mn-cs"/>
              </a:defRPr>
            </a:lvl8pPr>
            <a:lvl9pPr marL="3657600" indent="0" algn="ctr" defTabSz="914400">
              <a:spcBef>
                <a:spcPts val="0"/>
              </a:spcBef>
              <a:buFont typeface="Arial"/>
              <a:buNone/>
              <a:defRPr sz="2000">
                <a:solidFill>
                  <a:schemeClr val="tx1">
                    <a:tint val="75000"/>
                  </a:schemeClr>
                </a:solidFill>
                <a:latin typeface="+mn-lt"/>
                <a:ea typeface="+mn-ea"/>
                <a:cs typeface="+mn-cs"/>
              </a:defRPr>
            </a:lvl9pPr>
          </a:lstStyle>
          <a:p>
            <a:pPr>
              <a:defRPr/>
            </a:pPr>
            <a:r>
              <a:rPr lang="de-DE" sz="1600" b="1"/>
              <a:t>Weiterführende Informationen</a:t>
            </a:r>
            <a:endParaRPr/>
          </a:p>
        </p:txBody>
      </p:sp>
      <p:pic>
        <p:nvPicPr>
          <p:cNvPr id="17" name="Bild 18"/>
          <p:cNvPicPr>
            <a:picLocks noChangeAspect="1"/>
          </p:cNvPicPr>
          <p:nvPr userDrawn="1"/>
        </p:nvPicPr>
        <p:blipFill>
          <a:blip r:embed="rId6">
            <a:alphaModFix amt="22000"/>
          </a:blip>
          <a:srcRect r="21531"/>
          <a:stretch/>
        </p:blipFill>
        <p:spPr bwMode="auto">
          <a:xfrm>
            <a:off x="5796137" y="781213"/>
            <a:ext cx="3347863" cy="2339703"/>
          </a:xfrm>
          <a:prstGeom prst="rect">
            <a:avLst/>
          </a:prstGeom>
          <a:effectLst>
            <a:outerShdw sx="1000" sy="1000" algn="ctr" rotWithShape="0">
              <a:srgbClr val="000000"/>
            </a:outerShdw>
          </a:effectLst>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2" name="Title 1"/>
          <p:cNvSpPr>
            <a:spLocks noGrp="1"/>
          </p:cNvSpPr>
          <p:nvPr>
            <p:ph type="ctrTitle"/>
          </p:nvPr>
        </p:nvSpPr>
        <p:spPr bwMode="auto">
          <a:xfrm>
            <a:off x="1143000" y="841772"/>
            <a:ext cx="6858000" cy="1790700"/>
          </a:xfrm>
        </p:spPr>
        <p:txBody>
          <a:bodyPr anchor="b"/>
          <a:lstStyle>
            <a:lvl1pPr algn="ctr">
              <a:defRPr sz="4500"/>
            </a:lvl1pPr>
          </a:lstStyle>
          <a:p>
            <a:pPr>
              <a:defRPr/>
            </a:pPr>
            <a:r>
              <a:rPr lang="de-DE"/>
              <a:t>Mastertitelformat bearbeiten</a:t>
            </a:r>
            <a:endParaRPr lang="en-US"/>
          </a:p>
        </p:txBody>
      </p:sp>
      <p:sp>
        <p:nvSpPr>
          <p:cNvPr id="3" name="Subtitle 2"/>
          <p:cNvSpPr>
            <a:spLocks noGrp="1"/>
          </p:cNvSpPr>
          <p:nvPr>
            <p:ph type="subTitle" idx="1"/>
          </p:nvPr>
        </p:nvSpPr>
        <p:spPr bwMode="auto">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a:defRPr/>
            </a:pPr>
            <a:r>
              <a:rPr lang="de-DE"/>
              <a:t>Master-Untertitelformat bearbeiten</a:t>
            </a:r>
            <a:endParaRPr lang="en-US"/>
          </a:p>
        </p:txBody>
      </p:sp>
      <p:sp>
        <p:nvSpPr>
          <p:cNvPr id="4" name="Date Placeholder 3"/>
          <p:cNvSpPr>
            <a:spLocks noGrp="1"/>
          </p:cNvSpPr>
          <p:nvPr>
            <p:ph type="dt" sz="half" idx="10"/>
          </p:nvPr>
        </p:nvSpPr>
        <p:spPr bwMode="auto"/>
        <p:txBody>
          <a:bodyPr/>
          <a:lstStyle/>
          <a:p>
            <a:pPr>
              <a:defRPr/>
            </a:pPr>
            <a:fld id="{47871847-2CD5-C045-B5AD-37E3FB019008}" type="datetimeFigureOut">
              <a:rPr lang="de-DE"/>
              <a:t>27.09.2024</a:t>
            </a:fld>
            <a:endParaRPr lang="de-DE"/>
          </a:p>
        </p:txBody>
      </p:sp>
      <p:sp>
        <p:nvSpPr>
          <p:cNvPr id="5" name="Footer Placeholder 4"/>
          <p:cNvSpPr>
            <a:spLocks noGrp="1"/>
          </p:cNvSpPr>
          <p:nvPr>
            <p:ph type="ftr" sz="quarter" idx="11"/>
          </p:nvPr>
        </p:nvSpPr>
        <p:spPr bwMode="auto"/>
        <p:txBody>
          <a:bodyPr/>
          <a:lstStyle/>
          <a:p>
            <a:pPr>
              <a:defRPr/>
            </a:pPr>
            <a:endParaRPr lang="de-DE"/>
          </a:p>
        </p:txBody>
      </p:sp>
      <p:sp>
        <p:nvSpPr>
          <p:cNvPr id="6" name="Slide Number Placeholder 5"/>
          <p:cNvSpPr>
            <a:spLocks noGrp="1"/>
          </p:cNvSpPr>
          <p:nvPr>
            <p:ph type="sldNum" sz="quarter" idx="12"/>
          </p:nvPr>
        </p:nvSpPr>
        <p:spPr bwMode="auto"/>
        <p:txBody>
          <a:bodyPr/>
          <a:lstStyle/>
          <a:p>
            <a:pPr>
              <a:defRPr/>
            </a:pPr>
            <a:fld id="{246704CC-DEDA-154E-980C-211A2D836741}" type="slidenum">
              <a:rPr lang="de-DE"/>
              <a:t>‹Nr.›</a:t>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de-DE"/>
              <a:t>Mastertitelformat bearbeiten</a:t>
            </a:r>
            <a:endParaRPr lang="en-US"/>
          </a:p>
        </p:txBody>
      </p:sp>
      <p:sp>
        <p:nvSpPr>
          <p:cNvPr id="3" name="Content Placeholder 2"/>
          <p:cNvSpPr>
            <a:spLocks noGrp="1"/>
          </p:cNvSpPr>
          <p:nvPr>
            <p:ph idx="1"/>
          </p:nvPr>
        </p:nvSpPr>
        <p:spPr bwMode="auto"/>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Date Placeholder 3"/>
          <p:cNvSpPr>
            <a:spLocks noGrp="1"/>
          </p:cNvSpPr>
          <p:nvPr>
            <p:ph type="dt" sz="half" idx="10"/>
          </p:nvPr>
        </p:nvSpPr>
        <p:spPr bwMode="auto"/>
        <p:txBody>
          <a:bodyPr/>
          <a:lstStyle/>
          <a:p>
            <a:pPr>
              <a:defRPr/>
            </a:pPr>
            <a:fld id="{47871847-2CD5-C045-B5AD-37E3FB019008}" type="datetimeFigureOut">
              <a:rPr lang="de-DE"/>
              <a:t>27.09.2024</a:t>
            </a:fld>
            <a:endParaRPr lang="de-DE"/>
          </a:p>
        </p:txBody>
      </p:sp>
      <p:sp>
        <p:nvSpPr>
          <p:cNvPr id="5" name="Footer Placeholder 4"/>
          <p:cNvSpPr>
            <a:spLocks noGrp="1"/>
          </p:cNvSpPr>
          <p:nvPr>
            <p:ph type="ftr" sz="quarter" idx="11"/>
          </p:nvPr>
        </p:nvSpPr>
        <p:spPr bwMode="auto"/>
        <p:txBody>
          <a:bodyPr/>
          <a:lstStyle/>
          <a:p>
            <a:pPr>
              <a:defRPr/>
            </a:pPr>
            <a:endParaRPr lang="de-DE"/>
          </a:p>
        </p:txBody>
      </p:sp>
      <p:sp>
        <p:nvSpPr>
          <p:cNvPr id="6" name="Slide Number Placeholder 5"/>
          <p:cNvSpPr>
            <a:spLocks noGrp="1"/>
          </p:cNvSpPr>
          <p:nvPr>
            <p:ph type="sldNum" sz="quarter" idx="12"/>
          </p:nvPr>
        </p:nvSpPr>
        <p:spPr bwMode="auto"/>
        <p:txBody>
          <a:bodyPr/>
          <a:lstStyle/>
          <a:p>
            <a:pPr>
              <a:defRPr/>
            </a:pPr>
            <a:fld id="{246704CC-DEDA-154E-980C-211A2D836741}" type="slidenum">
              <a:rPr lang="de-DE"/>
              <a:t>‹Nr.›</a:t>
            </a:fld>
            <a:endParaRPr lang="de-D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10;überschrift">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623888" y="1282304"/>
            <a:ext cx="7886700" cy="2139553"/>
          </a:xfrm>
        </p:spPr>
        <p:txBody>
          <a:bodyPr anchor="b"/>
          <a:lstStyle>
            <a:lvl1pPr>
              <a:defRPr sz="4500"/>
            </a:lvl1pPr>
          </a:lstStyle>
          <a:p>
            <a:pPr>
              <a:defRPr/>
            </a:pPr>
            <a:r>
              <a:rPr lang="de-DE"/>
              <a:t>Mastertitelformat bearbeiten</a:t>
            </a:r>
            <a:endParaRPr lang="en-US"/>
          </a:p>
        </p:txBody>
      </p:sp>
      <p:sp>
        <p:nvSpPr>
          <p:cNvPr id="3" name="Text Placeholder 2"/>
          <p:cNvSpPr>
            <a:spLocks noGrp="1"/>
          </p:cNvSpPr>
          <p:nvPr>
            <p:ph type="body" idx="1"/>
          </p:nvPr>
        </p:nvSpPr>
        <p:spPr bwMode="auto">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defRPr/>
            </a:pPr>
            <a:r>
              <a:rPr lang="de-DE"/>
              <a:t>Mastertextformat bearbeiten</a:t>
            </a:r>
            <a:endParaRPr/>
          </a:p>
        </p:txBody>
      </p:sp>
      <p:sp>
        <p:nvSpPr>
          <p:cNvPr id="4" name="Date Placeholder 3"/>
          <p:cNvSpPr>
            <a:spLocks noGrp="1"/>
          </p:cNvSpPr>
          <p:nvPr>
            <p:ph type="dt" sz="half" idx="10"/>
          </p:nvPr>
        </p:nvSpPr>
        <p:spPr bwMode="auto"/>
        <p:txBody>
          <a:bodyPr/>
          <a:lstStyle/>
          <a:p>
            <a:pPr>
              <a:defRPr/>
            </a:pPr>
            <a:fld id="{47871847-2CD5-C045-B5AD-37E3FB019008}" type="datetimeFigureOut">
              <a:rPr lang="de-DE"/>
              <a:t>27.09.2024</a:t>
            </a:fld>
            <a:endParaRPr lang="de-DE"/>
          </a:p>
        </p:txBody>
      </p:sp>
      <p:sp>
        <p:nvSpPr>
          <p:cNvPr id="5" name="Footer Placeholder 4"/>
          <p:cNvSpPr>
            <a:spLocks noGrp="1"/>
          </p:cNvSpPr>
          <p:nvPr>
            <p:ph type="ftr" sz="quarter" idx="11"/>
          </p:nvPr>
        </p:nvSpPr>
        <p:spPr bwMode="auto"/>
        <p:txBody>
          <a:bodyPr/>
          <a:lstStyle/>
          <a:p>
            <a:pPr>
              <a:defRPr/>
            </a:pPr>
            <a:endParaRPr lang="de-DE"/>
          </a:p>
        </p:txBody>
      </p:sp>
      <p:sp>
        <p:nvSpPr>
          <p:cNvPr id="6" name="Slide Number Placeholder 5"/>
          <p:cNvSpPr>
            <a:spLocks noGrp="1"/>
          </p:cNvSpPr>
          <p:nvPr>
            <p:ph type="sldNum" sz="quarter" idx="12"/>
          </p:nvPr>
        </p:nvSpPr>
        <p:spPr bwMode="auto"/>
        <p:txBody>
          <a:bodyPr/>
          <a:lstStyle/>
          <a:p>
            <a:pPr>
              <a:defRPr/>
            </a:pPr>
            <a:fld id="{246704CC-DEDA-154E-980C-211A2D836741}" type="slidenum">
              <a:rPr lang="de-DE"/>
              <a:t>‹Nr.›</a:t>
            </a:fld>
            <a:endParaRPr lang="de-D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de-DE"/>
              <a:t>Mastertitelformat bearbeiten</a:t>
            </a:r>
            <a:endParaRPr lang="en-US"/>
          </a:p>
        </p:txBody>
      </p:sp>
      <p:sp>
        <p:nvSpPr>
          <p:cNvPr id="3" name="Content Placeholder 2"/>
          <p:cNvSpPr>
            <a:spLocks noGrp="1"/>
          </p:cNvSpPr>
          <p:nvPr>
            <p:ph sz="half" idx="1"/>
          </p:nvPr>
        </p:nvSpPr>
        <p:spPr bwMode="auto">
          <a:xfrm>
            <a:off x="628650" y="1369218"/>
            <a:ext cx="3886200" cy="3263504"/>
          </a:xfrm>
        </p:spPr>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Content Placeholder 3"/>
          <p:cNvSpPr>
            <a:spLocks noGrp="1"/>
          </p:cNvSpPr>
          <p:nvPr>
            <p:ph sz="half" idx="2"/>
          </p:nvPr>
        </p:nvSpPr>
        <p:spPr bwMode="auto">
          <a:xfrm>
            <a:off x="4629150" y="1369218"/>
            <a:ext cx="3886200" cy="3263504"/>
          </a:xfrm>
        </p:spPr>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5" name="Date Placeholder 4"/>
          <p:cNvSpPr>
            <a:spLocks noGrp="1"/>
          </p:cNvSpPr>
          <p:nvPr>
            <p:ph type="dt" sz="half" idx="10"/>
          </p:nvPr>
        </p:nvSpPr>
        <p:spPr bwMode="auto"/>
        <p:txBody>
          <a:bodyPr/>
          <a:lstStyle/>
          <a:p>
            <a:pPr>
              <a:defRPr/>
            </a:pPr>
            <a:fld id="{47871847-2CD5-C045-B5AD-37E3FB019008}" type="datetimeFigureOut">
              <a:rPr lang="de-DE"/>
              <a:t>27.09.2024</a:t>
            </a:fld>
            <a:endParaRPr lang="de-DE"/>
          </a:p>
        </p:txBody>
      </p:sp>
      <p:sp>
        <p:nvSpPr>
          <p:cNvPr id="6" name="Footer Placeholder 5"/>
          <p:cNvSpPr>
            <a:spLocks noGrp="1"/>
          </p:cNvSpPr>
          <p:nvPr>
            <p:ph type="ftr" sz="quarter" idx="11"/>
          </p:nvPr>
        </p:nvSpPr>
        <p:spPr bwMode="auto"/>
        <p:txBody>
          <a:bodyPr/>
          <a:lstStyle/>
          <a:p>
            <a:pPr>
              <a:defRPr/>
            </a:pPr>
            <a:endParaRPr lang="de-DE"/>
          </a:p>
        </p:txBody>
      </p:sp>
      <p:sp>
        <p:nvSpPr>
          <p:cNvPr id="7" name="Slide Number Placeholder 6"/>
          <p:cNvSpPr>
            <a:spLocks noGrp="1"/>
          </p:cNvSpPr>
          <p:nvPr>
            <p:ph type="sldNum" sz="quarter" idx="12"/>
          </p:nvPr>
        </p:nvSpPr>
        <p:spPr bwMode="auto"/>
        <p:txBody>
          <a:bodyPr/>
          <a:lstStyle/>
          <a:p>
            <a:pPr>
              <a:defRPr/>
            </a:pPr>
            <a:fld id="{246704CC-DEDA-154E-980C-211A2D836741}" type="slidenum">
              <a:rPr lang="de-DE"/>
              <a:t>‹Nr.›</a:t>
            </a:fld>
            <a:endParaRPr lang="de-D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629841" y="273844"/>
            <a:ext cx="7886700" cy="994172"/>
          </a:xfrm>
        </p:spPr>
        <p:txBody>
          <a:bodyPr/>
          <a:lstStyle/>
          <a:p>
            <a:pPr>
              <a:defRPr/>
            </a:pPr>
            <a:r>
              <a:rPr lang="de-DE"/>
              <a:t>Mastertitelformat bearbeiten</a:t>
            </a:r>
            <a:endParaRPr lang="en-US"/>
          </a:p>
        </p:txBody>
      </p:sp>
      <p:sp>
        <p:nvSpPr>
          <p:cNvPr id="3" name="Text Placeholder 2"/>
          <p:cNvSpPr>
            <a:spLocks noGrp="1"/>
          </p:cNvSpPr>
          <p:nvPr>
            <p:ph type="body" idx="1"/>
          </p:nvPr>
        </p:nvSpPr>
        <p:spPr bwMode="auto">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defRPr/>
            </a:pPr>
            <a:r>
              <a:rPr lang="de-DE"/>
              <a:t>Mastertextformat bearbeiten</a:t>
            </a:r>
            <a:endParaRPr/>
          </a:p>
        </p:txBody>
      </p:sp>
      <p:sp>
        <p:nvSpPr>
          <p:cNvPr id="4" name="Content Placeholder 3"/>
          <p:cNvSpPr>
            <a:spLocks noGrp="1"/>
          </p:cNvSpPr>
          <p:nvPr>
            <p:ph sz="half" idx="2"/>
          </p:nvPr>
        </p:nvSpPr>
        <p:spPr bwMode="auto">
          <a:xfrm>
            <a:off x="629842" y="1878806"/>
            <a:ext cx="3868340" cy="2763441"/>
          </a:xfrm>
        </p:spPr>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5" name="Text Placeholder 4"/>
          <p:cNvSpPr>
            <a:spLocks noGrp="1"/>
          </p:cNvSpPr>
          <p:nvPr>
            <p:ph type="body" sz="quarter" idx="3"/>
          </p:nvPr>
        </p:nvSpPr>
        <p:spPr bwMode="auto">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defRPr/>
            </a:pPr>
            <a:r>
              <a:rPr lang="de-DE"/>
              <a:t>Mastertextformat bearbeiten</a:t>
            </a:r>
            <a:endParaRPr/>
          </a:p>
        </p:txBody>
      </p:sp>
      <p:sp>
        <p:nvSpPr>
          <p:cNvPr id="6" name="Content Placeholder 5"/>
          <p:cNvSpPr>
            <a:spLocks noGrp="1"/>
          </p:cNvSpPr>
          <p:nvPr>
            <p:ph sz="quarter" idx="4"/>
          </p:nvPr>
        </p:nvSpPr>
        <p:spPr bwMode="auto">
          <a:xfrm>
            <a:off x="4629150" y="1878806"/>
            <a:ext cx="3887391" cy="2763441"/>
          </a:xfrm>
        </p:spPr>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7" name="Date Placeholder 6"/>
          <p:cNvSpPr>
            <a:spLocks noGrp="1"/>
          </p:cNvSpPr>
          <p:nvPr>
            <p:ph type="dt" sz="half" idx="10"/>
          </p:nvPr>
        </p:nvSpPr>
        <p:spPr bwMode="auto"/>
        <p:txBody>
          <a:bodyPr/>
          <a:lstStyle/>
          <a:p>
            <a:pPr>
              <a:defRPr/>
            </a:pPr>
            <a:fld id="{47871847-2CD5-C045-B5AD-37E3FB019008}" type="datetimeFigureOut">
              <a:rPr lang="de-DE"/>
              <a:t>27.09.2024</a:t>
            </a:fld>
            <a:endParaRPr lang="de-DE"/>
          </a:p>
        </p:txBody>
      </p:sp>
      <p:sp>
        <p:nvSpPr>
          <p:cNvPr id="8" name="Footer Placeholder 7"/>
          <p:cNvSpPr>
            <a:spLocks noGrp="1"/>
          </p:cNvSpPr>
          <p:nvPr>
            <p:ph type="ftr" sz="quarter" idx="11"/>
          </p:nvPr>
        </p:nvSpPr>
        <p:spPr bwMode="auto"/>
        <p:txBody>
          <a:bodyPr/>
          <a:lstStyle/>
          <a:p>
            <a:pPr>
              <a:defRPr/>
            </a:pPr>
            <a:endParaRPr lang="de-DE"/>
          </a:p>
        </p:txBody>
      </p:sp>
      <p:sp>
        <p:nvSpPr>
          <p:cNvPr id="9" name="Slide Number Placeholder 8"/>
          <p:cNvSpPr>
            <a:spLocks noGrp="1"/>
          </p:cNvSpPr>
          <p:nvPr>
            <p:ph type="sldNum" sz="quarter" idx="12"/>
          </p:nvPr>
        </p:nvSpPr>
        <p:spPr bwMode="auto"/>
        <p:txBody>
          <a:bodyPr/>
          <a:lstStyle/>
          <a:p>
            <a:pPr>
              <a:defRPr/>
            </a:pPr>
            <a:fld id="{246704CC-DEDA-154E-980C-211A2D836741}" type="slidenum">
              <a:rPr lang="de-DE"/>
              <a:t>‹Nr.›</a:t>
            </a:fld>
            <a:endParaRPr lang="de-D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de-DE"/>
              <a:t>Mastertitelformat bearbeiten</a:t>
            </a:r>
            <a:endParaRPr lang="en-US"/>
          </a:p>
        </p:txBody>
      </p:sp>
      <p:sp>
        <p:nvSpPr>
          <p:cNvPr id="3" name="Date Placeholder 2"/>
          <p:cNvSpPr>
            <a:spLocks noGrp="1"/>
          </p:cNvSpPr>
          <p:nvPr>
            <p:ph type="dt" sz="half" idx="10"/>
          </p:nvPr>
        </p:nvSpPr>
        <p:spPr bwMode="auto"/>
        <p:txBody>
          <a:bodyPr/>
          <a:lstStyle/>
          <a:p>
            <a:pPr>
              <a:defRPr/>
            </a:pPr>
            <a:fld id="{47871847-2CD5-C045-B5AD-37E3FB019008}" type="datetimeFigureOut">
              <a:rPr lang="de-DE"/>
              <a:t>27.09.2024</a:t>
            </a:fld>
            <a:endParaRPr lang="de-DE"/>
          </a:p>
        </p:txBody>
      </p:sp>
      <p:sp>
        <p:nvSpPr>
          <p:cNvPr id="4" name="Footer Placeholder 3"/>
          <p:cNvSpPr>
            <a:spLocks noGrp="1"/>
          </p:cNvSpPr>
          <p:nvPr>
            <p:ph type="ftr" sz="quarter" idx="11"/>
          </p:nvPr>
        </p:nvSpPr>
        <p:spPr bwMode="auto"/>
        <p:txBody>
          <a:bodyPr/>
          <a:lstStyle/>
          <a:p>
            <a:pPr>
              <a:defRPr/>
            </a:pPr>
            <a:endParaRPr lang="de-DE"/>
          </a:p>
        </p:txBody>
      </p:sp>
      <p:sp>
        <p:nvSpPr>
          <p:cNvPr id="5" name="Slide Number Placeholder 4"/>
          <p:cNvSpPr>
            <a:spLocks noGrp="1"/>
          </p:cNvSpPr>
          <p:nvPr>
            <p:ph type="sldNum" sz="quarter" idx="12"/>
          </p:nvPr>
        </p:nvSpPr>
        <p:spPr bwMode="auto"/>
        <p:txBody>
          <a:bodyPr/>
          <a:lstStyle/>
          <a:p>
            <a:pPr>
              <a:defRPr/>
            </a:pPr>
            <a:fld id="{246704CC-DEDA-154E-980C-211A2D836741}" type="slidenum">
              <a:rPr lang="de-DE"/>
              <a:t>‹Nr.›</a:t>
            </a:fld>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2" name="Date Placeholder 1"/>
          <p:cNvSpPr>
            <a:spLocks noGrp="1"/>
          </p:cNvSpPr>
          <p:nvPr>
            <p:ph type="dt" sz="half" idx="10"/>
          </p:nvPr>
        </p:nvSpPr>
        <p:spPr bwMode="auto"/>
        <p:txBody>
          <a:bodyPr/>
          <a:lstStyle/>
          <a:p>
            <a:pPr>
              <a:defRPr/>
            </a:pPr>
            <a:fld id="{47871847-2CD5-C045-B5AD-37E3FB019008}" type="datetimeFigureOut">
              <a:rPr lang="de-DE"/>
              <a:t>27.09.2024</a:t>
            </a:fld>
            <a:endParaRPr lang="de-DE"/>
          </a:p>
        </p:txBody>
      </p:sp>
      <p:sp>
        <p:nvSpPr>
          <p:cNvPr id="3" name="Footer Placeholder 2"/>
          <p:cNvSpPr>
            <a:spLocks noGrp="1"/>
          </p:cNvSpPr>
          <p:nvPr>
            <p:ph type="ftr" sz="quarter" idx="11"/>
          </p:nvPr>
        </p:nvSpPr>
        <p:spPr bwMode="auto"/>
        <p:txBody>
          <a:bodyPr/>
          <a:lstStyle/>
          <a:p>
            <a:pPr>
              <a:defRPr/>
            </a:pPr>
            <a:endParaRPr lang="de-DE"/>
          </a:p>
        </p:txBody>
      </p:sp>
      <p:sp>
        <p:nvSpPr>
          <p:cNvPr id="4" name="Slide Number Placeholder 3"/>
          <p:cNvSpPr>
            <a:spLocks noGrp="1"/>
          </p:cNvSpPr>
          <p:nvPr>
            <p:ph type="sldNum" sz="quarter" idx="12"/>
          </p:nvPr>
        </p:nvSpPr>
        <p:spPr bwMode="auto"/>
        <p:txBody>
          <a:bodyPr/>
          <a:lstStyle/>
          <a:p>
            <a:pPr>
              <a:defRPr/>
            </a:pPr>
            <a:fld id="{246704CC-DEDA-154E-980C-211A2D836741}" type="slidenum">
              <a:rPr lang="de-DE"/>
              <a:t>‹Nr.›</a:t>
            </a:fld>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629841" y="342900"/>
            <a:ext cx="2949178" cy="1200150"/>
          </a:xfrm>
        </p:spPr>
        <p:txBody>
          <a:bodyPr anchor="b"/>
          <a:lstStyle>
            <a:lvl1pPr>
              <a:defRPr sz="2400"/>
            </a:lvl1pPr>
          </a:lstStyle>
          <a:p>
            <a:pPr>
              <a:defRPr/>
            </a:pPr>
            <a:r>
              <a:rPr lang="de-DE"/>
              <a:t>Mastertitelformat bearbeiten</a:t>
            </a:r>
            <a:endParaRPr lang="en-US"/>
          </a:p>
        </p:txBody>
      </p:sp>
      <p:sp>
        <p:nvSpPr>
          <p:cNvPr id="3" name="Content Placeholder 2"/>
          <p:cNvSpPr>
            <a:spLocks noGrp="1"/>
          </p:cNvSpPr>
          <p:nvPr>
            <p:ph idx="1"/>
          </p:nvPr>
        </p:nvSpPr>
        <p:spPr bwMode="auto">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Text Placeholder 3"/>
          <p:cNvSpPr>
            <a:spLocks noGrp="1"/>
          </p:cNvSpPr>
          <p:nvPr>
            <p:ph type="body" sz="half" idx="2"/>
          </p:nvPr>
        </p:nvSpPr>
        <p:spPr bwMode="auto">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defRPr/>
            </a:pPr>
            <a:r>
              <a:rPr lang="de-DE"/>
              <a:t>Mastertextformat bearbeiten</a:t>
            </a:r>
            <a:endParaRPr/>
          </a:p>
        </p:txBody>
      </p:sp>
      <p:sp>
        <p:nvSpPr>
          <p:cNvPr id="5" name="Date Placeholder 4"/>
          <p:cNvSpPr>
            <a:spLocks noGrp="1"/>
          </p:cNvSpPr>
          <p:nvPr>
            <p:ph type="dt" sz="half" idx="10"/>
          </p:nvPr>
        </p:nvSpPr>
        <p:spPr bwMode="auto"/>
        <p:txBody>
          <a:bodyPr/>
          <a:lstStyle/>
          <a:p>
            <a:pPr>
              <a:defRPr/>
            </a:pPr>
            <a:fld id="{47871847-2CD5-C045-B5AD-37E3FB019008}" type="datetimeFigureOut">
              <a:rPr lang="de-DE"/>
              <a:t>27.09.2024</a:t>
            </a:fld>
            <a:endParaRPr lang="de-DE"/>
          </a:p>
        </p:txBody>
      </p:sp>
      <p:sp>
        <p:nvSpPr>
          <p:cNvPr id="6" name="Footer Placeholder 5"/>
          <p:cNvSpPr>
            <a:spLocks noGrp="1"/>
          </p:cNvSpPr>
          <p:nvPr>
            <p:ph type="ftr" sz="quarter" idx="11"/>
          </p:nvPr>
        </p:nvSpPr>
        <p:spPr bwMode="auto"/>
        <p:txBody>
          <a:bodyPr/>
          <a:lstStyle/>
          <a:p>
            <a:pPr>
              <a:defRPr/>
            </a:pPr>
            <a:endParaRPr lang="de-DE"/>
          </a:p>
        </p:txBody>
      </p:sp>
      <p:sp>
        <p:nvSpPr>
          <p:cNvPr id="7" name="Slide Number Placeholder 6"/>
          <p:cNvSpPr>
            <a:spLocks noGrp="1"/>
          </p:cNvSpPr>
          <p:nvPr>
            <p:ph type="sldNum" sz="quarter" idx="12"/>
          </p:nvPr>
        </p:nvSpPr>
        <p:spPr bwMode="auto"/>
        <p:txBody>
          <a:bodyPr/>
          <a:lstStyle/>
          <a:p>
            <a:pPr>
              <a:defRPr/>
            </a:pPr>
            <a:fld id="{246704CC-DEDA-154E-980C-211A2D836741}" type="slidenum">
              <a:rPr lang="de-DE"/>
              <a:t>‹Nr.›</a:t>
            </a:fld>
            <a:endParaRPr lang="de-D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629841" y="342900"/>
            <a:ext cx="2949178" cy="1200150"/>
          </a:xfrm>
        </p:spPr>
        <p:txBody>
          <a:bodyPr anchor="b"/>
          <a:lstStyle>
            <a:lvl1pPr>
              <a:defRPr sz="2400"/>
            </a:lvl1pPr>
          </a:lstStyle>
          <a:p>
            <a:pPr>
              <a:defRPr/>
            </a:pPr>
            <a:r>
              <a:rPr lang="de-DE"/>
              <a:t>Mastertitelformat bearbeiten</a:t>
            </a:r>
            <a:endParaRPr lang="en-US"/>
          </a:p>
        </p:txBody>
      </p:sp>
      <p:sp>
        <p:nvSpPr>
          <p:cNvPr id="3" name="Picture Placeholder 2"/>
          <p:cNvSpPr>
            <a:spLocks noGrp="1" noChangeAspect="1"/>
          </p:cNvSpPr>
          <p:nvPr>
            <p:ph type="pic" idx="1"/>
          </p:nvPr>
        </p:nvSpPr>
        <p:spPr bwMode="auto">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a:defRPr/>
            </a:pPr>
            <a:r>
              <a:rPr lang="de-DE"/>
              <a:t>Bild durch Klicken auf Symbol hinzufügen</a:t>
            </a:r>
            <a:endParaRPr lang="en-US"/>
          </a:p>
        </p:txBody>
      </p:sp>
      <p:sp>
        <p:nvSpPr>
          <p:cNvPr id="4" name="Text Placeholder 3"/>
          <p:cNvSpPr>
            <a:spLocks noGrp="1"/>
          </p:cNvSpPr>
          <p:nvPr>
            <p:ph type="body" sz="half" idx="2"/>
          </p:nvPr>
        </p:nvSpPr>
        <p:spPr bwMode="auto">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defRPr/>
            </a:pPr>
            <a:r>
              <a:rPr lang="de-DE"/>
              <a:t>Mastertextformat bearbeiten</a:t>
            </a:r>
            <a:endParaRPr/>
          </a:p>
        </p:txBody>
      </p:sp>
      <p:sp>
        <p:nvSpPr>
          <p:cNvPr id="5" name="Date Placeholder 4"/>
          <p:cNvSpPr>
            <a:spLocks noGrp="1"/>
          </p:cNvSpPr>
          <p:nvPr>
            <p:ph type="dt" sz="half" idx="10"/>
          </p:nvPr>
        </p:nvSpPr>
        <p:spPr bwMode="auto"/>
        <p:txBody>
          <a:bodyPr/>
          <a:lstStyle/>
          <a:p>
            <a:pPr>
              <a:defRPr/>
            </a:pPr>
            <a:fld id="{47871847-2CD5-C045-B5AD-37E3FB019008}" type="datetimeFigureOut">
              <a:rPr lang="de-DE"/>
              <a:t>27.09.2024</a:t>
            </a:fld>
            <a:endParaRPr lang="de-DE"/>
          </a:p>
        </p:txBody>
      </p:sp>
      <p:sp>
        <p:nvSpPr>
          <p:cNvPr id="6" name="Footer Placeholder 5"/>
          <p:cNvSpPr>
            <a:spLocks noGrp="1"/>
          </p:cNvSpPr>
          <p:nvPr>
            <p:ph type="ftr" sz="quarter" idx="11"/>
          </p:nvPr>
        </p:nvSpPr>
        <p:spPr bwMode="auto"/>
        <p:txBody>
          <a:bodyPr/>
          <a:lstStyle/>
          <a:p>
            <a:pPr>
              <a:defRPr/>
            </a:pPr>
            <a:endParaRPr lang="de-DE"/>
          </a:p>
        </p:txBody>
      </p:sp>
      <p:sp>
        <p:nvSpPr>
          <p:cNvPr id="7" name="Slide Number Placeholder 6"/>
          <p:cNvSpPr>
            <a:spLocks noGrp="1"/>
          </p:cNvSpPr>
          <p:nvPr>
            <p:ph type="sldNum" sz="quarter" idx="12"/>
          </p:nvPr>
        </p:nvSpPr>
        <p:spPr bwMode="auto"/>
        <p:txBody>
          <a:bodyPr/>
          <a:lstStyle/>
          <a:p>
            <a:pPr>
              <a:defRPr/>
            </a:pPr>
            <a:fld id="{246704CC-DEDA-154E-980C-211A2D836741}" type="slidenum">
              <a:rPr lang="de-DE"/>
              <a:t>‹Nr.›</a:t>
            </a:fld>
            <a:endParaRPr lang="de-D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de-DE"/>
              <a:t>Mastertitelformat bearbeiten</a:t>
            </a:r>
            <a:endParaRPr lang="en-US"/>
          </a:p>
        </p:txBody>
      </p:sp>
      <p:sp>
        <p:nvSpPr>
          <p:cNvPr id="3" name="Vertical Text Placeholder 2"/>
          <p:cNvSpPr>
            <a:spLocks noGrp="1"/>
          </p:cNvSpPr>
          <p:nvPr>
            <p:ph type="body" orient="vert" idx="1"/>
          </p:nvPr>
        </p:nvSpPr>
        <p:spPr bwMode="auto"/>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Date Placeholder 3"/>
          <p:cNvSpPr>
            <a:spLocks noGrp="1"/>
          </p:cNvSpPr>
          <p:nvPr>
            <p:ph type="dt" sz="half" idx="10"/>
          </p:nvPr>
        </p:nvSpPr>
        <p:spPr bwMode="auto"/>
        <p:txBody>
          <a:bodyPr/>
          <a:lstStyle/>
          <a:p>
            <a:pPr>
              <a:defRPr/>
            </a:pPr>
            <a:fld id="{47871847-2CD5-C045-B5AD-37E3FB019008}" type="datetimeFigureOut">
              <a:rPr lang="de-DE"/>
              <a:t>27.09.2024</a:t>
            </a:fld>
            <a:endParaRPr lang="de-DE"/>
          </a:p>
        </p:txBody>
      </p:sp>
      <p:sp>
        <p:nvSpPr>
          <p:cNvPr id="5" name="Footer Placeholder 4"/>
          <p:cNvSpPr>
            <a:spLocks noGrp="1"/>
          </p:cNvSpPr>
          <p:nvPr>
            <p:ph type="ftr" sz="quarter" idx="11"/>
          </p:nvPr>
        </p:nvSpPr>
        <p:spPr bwMode="auto"/>
        <p:txBody>
          <a:bodyPr/>
          <a:lstStyle/>
          <a:p>
            <a:pPr>
              <a:defRPr/>
            </a:pPr>
            <a:endParaRPr lang="de-DE"/>
          </a:p>
        </p:txBody>
      </p:sp>
      <p:sp>
        <p:nvSpPr>
          <p:cNvPr id="6" name="Slide Number Placeholder 5"/>
          <p:cNvSpPr>
            <a:spLocks noGrp="1"/>
          </p:cNvSpPr>
          <p:nvPr>
            <p:ph type="sldNum" sz="quarter" idx="12"/>
          </p:nvPr>
        </p:nvSpPr>
        <p:spPr bwMode="auto"/>
        <p:txBody>
          <a:bodyPr/>
          <a:lstStyle/>
          <a:p>
            <a:pPr>
              <a:defRPr/>
            </a:pPr>
            <a:fld id="{246704CC-DEDA-154E-980C-211A2D836741}" type="slidenum">
              <a:rPr lang="de-DE"/>
              <a:t>‹Nr.›</a:t>
            </a:fld>
            <a:endParaRPr lang="de-D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2" name="Vertical Title 1"/>
          <p:cNvSpPr>
            <a:spLocks noGrp="1"/>
          </p:cNvSpPr>
          <p:nvPr>
            <p:ph type="title" orient="vert"/>
          </p:nvPr>
        </p:nvSpPr>
        <p:spPr bwMode="auto">
          <a:xfrm>
            <a:off x="6543675" y="273844"/>
            <a:ext cx="1971675" cy="4358879"/>
          </a:xfrm>
        </p:spPr>
        <p:txBody>
          <a:bodyPr vert="eaVert"/>
          <a:lstStyle/>
          <a:p>
            <a:pPr>
              <a:defRPr/>
            </a:pPr>
            <a:r>
              <a:rPr lang="de-DE"/>
              <a:t>Mastertitelformat bearbeiten</a:t>
            </a:r>
            <a:endParaRPr lang="en-US"/>
          </a:p>
        </p:txBody>
      </p:sp>
      <p:sp>
        <p:nvSpPr>
          <p:cNvPr id="3" name="Vertical Text Placeholder 2"/>
          <p:cNvSpPr>
            <a:spLocks noGrp="1"/>
          </p:cNvSpPr>
          <p:nvPr>
            <p:ph type="body" orient="vert" idx="1"/>
          </p:nvPr>
        </p:nvSpPr>
        <p:spPr bwMode="auto">
          <a:xfrm>
            <a:off x="628650" y="273844"/>
            <a:ext cx="5800725" cy="4358879"/>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Date Placeholder 3"/>
          <p:cNvSpPr>
            <a:spLocks noGrp="1"/>
          </p:cNvSpPr>
          <p:nvPr>
            <p:ph type="dt" sz="half" idx="10"/>
          </p:nvPr>
        </p:nvSpPr>
        <p:spPr bwMode="auto"/>
        <p:txBody>
          <a:bodyPr/>
          <a:lstStyle/>
          <a:p>
            <a:pPr>
              <a:defRPr/>
            </a:pPr>
            <a:fld id="{47871847-2CD5-C045-B5AD-37E3FB019008}" type="datetimeFigureOut">
              <a:rPr lang="de-DE"/>
              <a:t>27.09.2024</a:t>
            </a:fld>
            <a:endParaRPr lang="de-DE"/>
          </a:p>
        </p:txBody>
      </p:sp>
      <p:sp>
        <p:nvSpPr>
          <p:cNvPr id="5" name="Footer Placeholder 4"/>
          <p:cNvSpPr>
            <a:spLocks noGrp="1"/>
          </p:cNvSpPr>
          <p:nvPr>
            <p:ph type="ftr" sz="quarter" idx="11"/>
          </p:nvPr>
        </p:nvSpPr>
        <p:spPr bwMode="auto"/>
        <p:txBody>
          <a:bodyPr/>
          <a:lstStyle/>
          <a:p>
            <a:pPr>
              <a:defRPr/>
            </a:pPr>
            <a:endParaRPr lang="de-DE"/>
          </a:p>
        </p:txBody>
      </p:sp>
      <p:sp>
        <p:nvSpPr>
          <p:cNvPr id="6" name="Slide Number Placeholder 5"/>
          <p:cNvSpPr>
            <a:spLocks noGrp="1"/>
          </p:cNvSpPr>
          <p:nvPr>
            <p:ph type="sldNum" sz="quarter" idx="12"/>
          </p:nvPr>
        </p:nvSpPr>
        <p:spPr bwMode="auto"/>
        <p:txBody>
          <a:bodyPr/>
          <a:lstStyle/>
          <a:p>
            <a:pPr>
              <a:defRPr/>
            </a:pPr>
            <a:fld id="{246704CC-DEDA-154E-980C-211A2D836741}" type="slidenum">
              <a:rPr lang="de-DE"/>
              <a:t>‹Nr.›</a:t>
            </a:fld>
            <a:endParaRPr lang="de-D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userDrawn="1">
  <p:cSld name="Titel und Diagramm">
    <p:spTree>
      <p:nvGrpSpPr>
        <p:cNvPr id="1" name=""/>
        <p:cNvGrpSpPr/>
        <p:nvPr/>
      </p:nvGrpSpPr>
      <p:grpSpPr bwMode="auto">
        <a:xfrm>
          <a:off x="0" y="0"/>
          <a:ext cx="0" cy="0"/>
          <a:chOff x="0" y="0"/>
          <a:chExt cx="0" cy="0"/>
        </a:xfrm>
      </p:grpSpPr>
      <p:sp>
        <p:nvSpPr>
          <p:cNvPr id="3" name="Inhaltsplatzhalter 2"/>
          <p:cNvSpPr>
            <a:spLocks noGrp="1"/>
          </p:cNvSpPr>
          <p:nvPr>
            <p:ph idx="1"/>
          </p:nvPr>
        </p:nvSpPr>
        <p:spPr bwMode="auto">
          <a:xfrm>
            <a:off x="395288" y="1193006"/>
            <a:ext cx="8353425" cy="3457575"/>
          </a:xfrm>
          <a:prstGeom prst="rect">
            <a:avLst/>
          </a:prstGeom>
          <a:solidFill>
            <a:schemeClr val="bg1">
              <a:lumMod val="95000"/>
            </a:schemeClr>
          </a:solidFill>
        </p:spPr>
        <p:txBody>
          <a:bodyPr/>
          <a:lstStyle>
            <a:lvl1pPr>
              <a:defRPr sz="900" b="0" i="0">
                <a:latin typeface="+mn-lt"/>
                <a:ea typeface="Akko Pro"/>
                <a:cs typeface="Akko Pro"/>
              </a:defRPr>
            </a:lvl1pPr>
            <a:lvl2pPr>
              <a:defRPr sz="800" b="0" i="0">
                <a:latin typeface="+mn-lt"/>
                <a:ea typeface="Akko Pro"/>
                <a:cs typeface="Akko Pro"/>
              </a:defRPr>
            </a:lvl2pPr>
            <a:lvl3pPr>
              <a:defRPr sz="700" b="0" i="0">
                <a:latin typeface="+mn-lt"/>
                <a:ea typeface="Akko Pro"/>
                <a:cs typeface="Akko Pro"/>
              </a:defRPr>
            </a:lvl3pPr>
            <a:lvl4pPr>
              <a:defRPr sz="550" b="0" i="0">
                <a:latin typeface="+mn-lt"/>
                <a:ea typeface="Akko Pro"/>
                <a:cs typeface="Akko Pro"/>
              </a:defRPr>
            </a:lvl4pPr>
            <a:lvl5pPr>
              <a:defRPr b="0" i="0">
                <a:latin typeface="Akko Pro"/>
                <a:ea typeface="Akko Pro"/>
                <a:cs typeface="Akko Pro"/>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p:txBody>
      </p:sp>
      <p:sp>
        <p:nvSpPr>
          <p:cNvPr id="14" name="Untertitel 2"/>
          <p:cNvSpPr>
            <a:spLocks noGrp="1"/>
          </p:cNvSpPr>
          <p:nvPr>
            <p:ph type="subTitle" idx="10" hasCustomPrompt="1"/>
          </p:nvPr>
        </p:nvSpPr>
        <p:spPr bwMode="auto">
          <a:xfrm>
            <a:off x="395290" y="4650582"/>
            <a:ext cx="8353424" cy="212883"/>
          </a:xfrm>
        </p:spPr>
        <p:txBody>
          <a:bodyPr lIns="0" tIns="0" rIns="0" bIns="0" anchor="b">
            <a:normAutofit/>
          </a:bodyPr>
          <a:lstStyle>
            <a:lvl1pPr marL="0" indent="0" algn="r">
              <a:buNone/>
              <a:defRPr sz="700" b="0" i="0">
                <a:latin typeface="+mn-lt"/>
                <a:ea typeface="PMN Caecilia 55 Roman"/>
                <a:cs typeface="PMN Caecilia 55 Roman"/>
              </a:defRPr>
            </a:lvl1pPr>
            <a:lvl2pPr marL="257175" indent="0" algn="ctr">
              <a:buNone/>
              <a:defRPr sz="1150"/>
            </a:lvl2pPr>
            <a:lvl3pPr marL="514350" indent="0" algn="ctr">
              <a:buNone/>
              <a:defRPr sz="1000"/>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pPr>
              <a:defRPr/>
            </a:pPr>
            <a:r>
              <a:rPr lang="de-DE"/>
              <a:t>Master-Untertitelformat bearbeiten</a:t>
            </a:r>
            <a:endParaRPr/>
          </a:p>
        </p:txBody>
      </p:sp>
      <p:sp>
        <p:nvSpPr>
          <p:cNvPr id="6" name="Titelplatzhalter 1"/>
          <p:cNvSpPr>
            <a:spLocks noGrp="1"/>
          </p:cNvSpPr>
          <p:nvPr>
            <p:ph type="title" hasCustomPrompt="1"/>
          </p:nvPr>
        </p:nvSpPr>
        <p:spPr bwMode="auto">
          <a:xfrm>
            <a:off x="403199" y="819537"/>
            <a:ext cx="8461401" cy="312633"/>
          </a:xfrm>
          <a:prstGeom prst="rect">
            <a:avLst/>
          </a:prstGeom>
        </p:spPr>
        <p:txBody>
          <a:bodyPr vert="horz" lIns="0" tIns="45720" rIns="0" bIns="45720" rtlCol="0" anchor="ctr">
            <a:normAutofit/>
          </a:bodyPr>
          <a:lstStyle>
            <a:lvl1pPr>
              <a:defRPr sz="1200" b="1" i="0">
                <a:latin typeface="+mn-lt"/>
                <a:ea typeface="Akko Pro Medium"/>
                <a:cs typeface="Akko Pro Medium"/>
              </a:defRPr>
            </a:lvl1pPr>
          </a:lstStyle>
          <a:p>
            <a:pPr>
              <a:defRPr/>
            </a:pPr>
            <a:r>
              <a:rPr lang="de-DE"/>
              <a:t>Mastertitelformat bearbeiten</a:t>
            </a:r>
            <a:endParaRPr/>
          </a:p>
        </p:txBody>
      </p:sp>
      <p:pic>
        <p:nvPicPr>
          <p:cNvPr id="4" name="Grafik 3"/>
          <p:cNvPicPr>
            <a:picLocks noChangeAspect="1"/>
          </p:cNvPicPr>
          <p:nvPr userDrawn="1"/>
        </p:nvPicPr>
        <p:blipFill>
          <a:blip r:embed="rId2"/>
          <a:stretch/>
        </p:blipFill>
        <p:spPr bwMode="auto">
          <a:xfrm>
            <a:off x="6869621" y="77888"/>
            <a:ext cx="1879092" cy="72313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bwMode="auto">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dt="0"/>
  <p:txStyles>
    <p:titleStyle>
      <a:lvl1pPr algn="ctr" defTabSz="914400">
        <a:spcBef>
          <a:spcPts val="0"/>
        </a:spcBef>
        <a:buNone/>
        <a:defRPr sz="4400">
          <a:solidFill>
            <a:schemeClr val="tx1"/>
          </a:solidFill>
          <a:latin typeface="+mj-lt"/>
          <a:ea typeface="+mj-ea"/>
          <a:cs typeface="+mj-cs"/>
        </a:defRPr>
      </a:lvl1pPr>
    </p:titleStyle>
    <p:bodyStyle>
      <a:lvl1pPr marL="342900" indent="-342900" algn="l" defTabSz="914400">
        <a:spcBef>
          <a:spcPts val="0"/>
        </a:spcBef>
        <a:buFont typeface="Arial"/>
        <a:buChar char="•"/>
        <a:defRPr sz="3200">
          <a:solidFill>
            <a:schemeClr val="tx1"/>
          </a:solidFill>
          <a:latin typeface="+mn-lt"/>
          <a:ea typeface="+mn-ea"/>
          <a:cs typeface="+mn-cs"/>
        </a:defRPr>
      </a:lvl1pPr>
      <a:lvl2pPr marL="742950" indent="-285750" algn="l" defTabSz="914400">
        <a:spcBef>
          <a:spcPts val="0"/>
        </a:spcBef>
        <a:buFont typeface="Arial"/>
        <a:buChar char="–"/>
        <a:defRPr sz="2800">
          <a:solidFill>
            <a:schemeClr val="tx1"/>
          </a:solidFill>
          <a:latin typeface="+mn-lt"/>
          <a:ea typeface="+mn-ea"/>
          <a:cs typeface="+mn-cs"/>
        </a:defRPr>
      </a:lvl2pPr>
      <a:lvl3pPr marL="1143000" indent="-228600" algn="l" defTabSz="914400">
        <a:spcBef>
          <a:spcPts val="0"/>
        </a:spcBef>
        <a:buFont typeface="Arial"/>
        <a:buChar char="•"/>
        <a:defRPr sz="2400">
          <a:solidFill>
            <a:schemeClr val="tx1"/>
          </a:solidFill>
          <a:latin typeface="+mn-lt"/>
          <a:ea typeface="+mn-ea"/>
          <a:cs typeface="+mn-cs"/>
        </a:defRPr>
      </a:lvl3pPr>
      <a:lvl4pPr marL="1600200" indent="-228600" algn="l" defTabSz="914400">
        <a:spcBef>
          <a:spcPts val="0"/>
        </a:spcBef>
        <a:buFont typeface="Arial"/>
        <a:buChar char="–"/>
        <a:defRPr sz="2000">
          <a:solidFill>
            <a:schemeClr val="tx1"/>
          </a:solidFill>
          <a:latin typeface="+mn-lt"/>
          <a:ea typeface="+mn-ea"/>
          <a:cs typeface="+mn-cs"/>
        </a:defRPr>
      </a:lvl4pPr>
      <a:lvl5pPr marL="2057400" indent="-228600" algn="l" defTabSz="914400">
        <a:spcBef>
          <a:spcPts val="0"/>
        </a:spcBef>
        <a:buFont typeface="Arial"/>
        <a:buChar char="»"/>
        <a:defRPr sz="20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Title Placeholder 1"/>
          <p:cNvSpPr>
            <a:spLocks noGrp="1"/>
          </p:cNvSpPr>
          <p:nvPr>
            <p:ph type="title"/>
          </p:nvPr>
        </p:nvSpPr>
        <p:spPr bwMode="auto">
          <a:xfrm>
            <a:off x="628650" y="273844"/>
            <a:ext cx="7886700" cy="994172"/>
          </a:xfrm>
          <a:prstGeom prst="rect">
            <a:avLst/>
          </a:prstGeom>
        </p:spPr>
        <p:txBody>
          <a:bodyPr vert="horz" lIns="91440" tIns="45720" rIns="91440" bIns="45720" rtlCol="0" anchor="ctr">
            <a:normAutofit/>
          </a:bodyPr>
          <a:lstStyle/>
          <a:p>
            <a:pPr>
              <a:defRPr/>
            </a:pPr>
            <a:r>
              <a:rPr lang="de-DE"/>
              <a:t>Mastertitelformat bearbeiten</a:t>
            </a:r>
            <a:endParaRPr lang="en-US"/>
          </a:p>
        </p:txBody>
      </p:sp>
      <p:sp>
        <p:nvSpPr>
          <p:cNvPr id="3" name="Text Placeholder 2"/>
          <p:cNvSpPr>
            <a:spLocks noGrp="1"/>
          </p:cNvSpPr>
          <p:nvPr>
            <p:ph type="body" idx="1"/>
          </p:nvPr>
        </p:nvSpPr>
        <p:spPr bwMode="auto">
          <a:xfrm>
            <a:off x="628650" y="1369218"/>
            <a:ext cx="7886700" cy="3263504"/>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Date Placeholder 3"/>
          <p:cNvSpPr>
            <a:spLocks noGrp="1"/>
          </p:cNvSpPr>
          <p:nvPr>
            <p:ph type="dt" sz="half" idx="2"/>
          </p:nvPr>
        </p:nvSpPr>
        <p:spPr bwMode="auto">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47871847-2CD5-C045-B5AD-37E3FB019008}" type="datetimeFigureOut">
              <a:rPr lang="de-DE"/>
              <a:t>27.09.2024</a:t>
            </a:fld>
            <a:endParaRPr lang="de-DE"/>
          </a:p>
        </p:txBody>
      </p:sp>
      <p:sp>
        <p:nvSpPr>
          <p:cNvPr id="5" name="Footer Placeholder 4"/>
          <p:cNvSpPr>
            <a:spLocks noGrp="1"/>
          </p:cNvSpPr>
          <p:nvPr>
            <p:ph type="ftr" sz="quarter" idx="3"/>
          </p:nvPr>
        </p:nvSpPr>
        <p:spPr bwMode="auto">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de-DE"/>
          </a:p>
        </p:txBody>
      </p:sp>
      <p:sp>
        <p:nvSpPr>
          <p:cNvPr id="6" name="Slide Number Placeholder 5"/>
          <p:cNvSpPr>
            <a:spLocks noGrp="1"/>
          </p:cNvSpPr>
          <p:nvPr>
            <p:ph type="sldNum" sz="quarter" idx="4"/>
          </p:nvPr>
        </p:nvSpPr>
        <p:spPr bwMode="auto">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246704CC-DEDA-154E-980C-211A2D836741}" type="slidenum">
              <a:rPr lang="de-DE"/>
              <a:t>‹Nr.›</a:t>
            </a:fld>
            <a:endParaRPr lang="de-DE"/>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685800">
        <a:lnSpc>
          <a:spcPct val="90000"/>
        </a:lnSpc>
        <a:spcBef>
          <a:spcPts val="0"/>
        </a:spcBef>
        <a:buNone/>
        <a:defRPr sz="3300">
          <a:solidFill>
            <a:schemeClr val="tx1"/>
          </a:solidFill>
          <a:latin typeface="+mj-lt"/>
          <a:ea typeface="+mj-ea"/>
          <a:cs typeface="+mj-cs"/>
        </a:defRPr>
      </a:lvl1pPr>
    </p:titleStyle>
    <p:bodyStyle>
      <a:lvl1pPr marL="171450" indent="-171450" algn="l" defTabSz="685800">
        <a:lnSpc>
          <a:spcPct val="90000"/>
        </a:lnSpc>
        <a:spcBef>
          <a:spcPts val="750"/>
        </a:spcBef>
        <a:buFont typeface="Arial"/>
        <a:buChar char="•"/>
        <a:defRPr sz="2100">
          <a:solidFill>
            <a:schemeClr val="tx1"/>
          </a:solidFill>
          <a:latin typeface="+mn-lt"/>
          <a:ea typeface="+mn-ea"/>
          <a:cs typeface="+mn-cs"/>
        </a:defRPr>
      </a:lvl1pPr>
      <a:lvl2pPr marL="514350" indent="-171450" algn="l" defTabSz="685800">
        <a:lnSpc>
          <a:spcPct val="90000"/>
        </a:lnSpc>
        <a:spcBef>
          <a:spcPts val="375"/>
        </a:spcBef>
        <a:buFont typeface="Arial"/>
        <a:buChar char="•"/>
        <a:defRPr sz="1800">
          <a:solidFill>
            <a:schemeClr val="tx1"/>
          </a:solidFill>
          <a:latin typeface="+mn-lt"/>
          <a:ea typeface="+mn-ea"/>
          <a:cs typeface="+mn-cs"/>
        </a:defRPr>
      </a:lvl2pPr>
      <a:lvl3pPr marL="857250" indent="-171450" algn="l" defTabSz="685800">
        <a:lnSpc>
          <a:spcPct val="90000"/>
        </a:lnSpc>
        <a:spcBef>
          <a:spcPts val="375"/>
        </a:spcBef>
        <a:buFont typeface="Arial"/>
        <a:buChar char="•"/>
        <a:defRPr sz="1500">
          <a:solidFill>
            <a:schemeClr val="tx1"/>
          </a:solidFill>
          <a:latin typeface="+mn-lt"/>
          <a:ea typeface="+mn-ea"/>
          <a:cs typeface="+mn-cs"/>
        </a:defRPr>
      </a:lvl3pPr>
      <a:lvl4pPr marL="1200150" indent="-171450" algn="l" defTabSz="685800">
        <a:lnSpc>
          <a:spcPct val="90000"/>
        </a:lnSpc>
        <a:spcBef>
          <a:spcPts val="375"/>
        </a:spcBef>
        <a:buFont typeface="Arial"/>
        <a:buChar char="•"/>
        <a:defRPr sz="1350">
          <a:solidFill>
            <a:schemeClr val="tx1"/>
          </a:solidFill>
          <a:latin typeface="+mn-lt"/>
          <a:ea typeface="+mn-ea"/>
          <a:cs typeface="+mn-cs"/>
        </a:defRPr>
      </a:lvl4pPr>
      <a:lvl5pPr marL="1543050" indent="-171450" algn="l" defTabSz="685800">
        <a:lnSpc>
          <a:spcPct val="90000"/>
        </a:lnSpc>
        <a:spcBef>
          <a:spcPts val="375"/>
        </a:spcBef>
        <a:buFont typeface="Arial"/>
        <a:buChar char="•"/>
        <a:defRPr sz="1350">
          <a:solidFill>
            <a:schemeClr val="tx1"/>
          </a:solidFill>
          <a:latin typeface="+mn-lt"/>
          <a:ea typeface="+mn-ea"/>
          <a:cs typeface="+mn-cs"/>
        </a:defRPr>
      </a:lvl5pPr>
      <a:lvl6pPr marL="1885950" indent="-171450" algn="l" defTabSz="685800">
        <a:lnSpc>
          <a:spcPct val="90000"/>
        </a:lnSpc>
        <a:spcBef>
          <a:spcPts val="375"/>
        </a:spcBef>
        <a:buFont typeface="Arial"/>
        <a:buChar char="•"/>
        <a:defRPr sz="1350">
          <a:solidFill>
            <a:schemeClr val="tx1"/>
          </a:solidFill>
          <a:latin typeface="+mn-lt"/>
          <a:ea typeface="+mn-ea"/>
          <a:cs typeface="+mn-cs"/>
        </a:defRPr>
      </a:lvl6pPr>
      <a:lvl7pPr marL="2228850" indent="-171450" algn="l" defTabSz="685800">
        <a:lnSpc>
          <a:spcPct val="90000"/>
        </a:lnSpc>
        <a:spcBef>
          <a:spcPts val="375"/>
        </a:spcBef>
        <a:buFont typeface="Arial"/>
        <a:buChar char="•"/>
        <a:defRPr sz="1350">
          <a:solidFill>
            <a:schemeClr val="tx1"/>
          </a:solidFill>
          <a:latin typeface="+mn-lt"/>
          <a:ea typeface="+mn-ea"/>
          <a:cs typeface="+mn-cs"/>
        </a:defRPr>
      </a:lvl7pPr>
      <a:lvl8pPr marL="2571750" indent="-171450" algn="l" defTabSz="685800">
        <a:lnSpc>
          <a:spcPct val="90000"/>
        </a:lnSpc>
        <a:spcBef>
          <a:spcPts val="375"/>
        </a:spcBef>
        <a:buFont typeface="Arial"/>
        <a:buChar char="•"/>
        <a:defRPr sz="1350">
          <a:solidFill>
            <a:schemeClr val="tx1"/>
          </a:solidFill>
          <a:latin typeface="+mn-lt"/>
          <a:ea typeface="+mn-ea"/>
          <a:cs typeface="+mn-cs"/>
        </a:defRPr>
      </a:lvl8pPr>
      <a:lvl9pPr marL="2914650" indent="-171450" algn="l" defTabSz="685800">
        <a:lnSpc>
          <a:spcPct val="90000"/>
        </a:lnSpc>
        <a:spcBef>
          <a:spcPts val="375"/>
        </a:spcBef>
        <a:buFont typeface="Arial"/>
        <a:buChar char="•"/>
        <a:defRPr sz="1350">
          <a:solidFill>
            <a:schemeClr val="tx1"/>
          </a:solidFill>
          <a:latin typeface="+mn-lt"/>
          <a:ea typeface="+mn-ea"/>
          <a:cs typeface="+mn-cs"/>
        </a:defRPr>
      </a:lvl9pPr>
    </p:bodyStyle>
    <p:otherStyle>
      <a:defPPr>
        <a:defRPr lang="en-US"/>
      </a:defPPr>
      <a:lvl1pPr marL="0" algn="l" defTabSz="685800">
        <a:defRPr sz="1350">
          <a:solidFill>
            <a:schemeClr val="tx1"/>
          </a:solidFill>
          <a:latin typeface="+mn-lt"/>
          <a:ea typeface="+mn-ea"/>
          <a:cs typeface="+mn-cs"/>
        </a:defRPr>
      </a:lvl1pPr>
      <a:lvl2pPr marL="342900" algn="l" defTabSz="685800">
        <a:defRPr sz="1350">
          <a:solidFill>
            <a:schemeClr val="tx1"/>
          </a:solidFill>
          <a:latin typeface="+mn-lt"/>
          <a:ea typeface="+mn-ea"/>
          <a:cs typeface="+mn-cs"/>
        </a:defRPr>
      </a:lvl2pPr>
      <a:lvl3pPr marL="685800" algn="l" defTabSz="685800">
        <a:defRPr sz="1350">
          <a:solidFill>
            <a:schemeClr val="tx1"/>
          </a:solidFill>
          <a:latin typeface="+mn-lt"/>
          <a:ea typeface="+mn-ea"/>
          <a:cs typeface="+mn-cs"/>
        </a:defRPr>
      </a:lvl3pPr>
      <a:lvl4pPr marL="1028700" algn="l" defTabSz="685800">
        <a:defRPr sz="1350">
          <a:solidFill>
            <a:schemeClr val="tx1"/>
          </a:solidFill>
          <a:latin typeface="+mn-lt"/>
          <a:ea typeface="+mn-ea"/>
          <a:cs typeface="+mn-cs"/>
        </a:defRPr>
      </a:lvl4pPr>
      <a:lvl5pPr marL="1371600" algn="l" defTabSz="685800">
        <a:defRPr sz="1350">
          <a:solidFill>
            <a:schemeClr val="tx1"/>
          </a:solidFill>
          <a:latin typeface="+mn-lt"/>
          <a:ea typeface="+mn-ea"/>
          <a:cs typeface="+mn-cs"/>
        </a:defRPr>
      </a:lvl5pPr>
      <a:lvl6pPr marL="1714500" algn="l" defTabSz="685800">
        <a:defRPr sz="1350">
          <a:solidFill>
            <a:schemeClr val="tx1"/>
          </a:solidFill>
          <a:latin typeface="+mn-lt"/>
          <a:ea typeface="+mn-ea"/>
          <a:cs typeface="+mn-cs"/>
        </a:defRPr>
      </a:lvl6pPr>
      <a:lvl7pPr marL="2057400" algn="l" defTabSz="685800">
        <a:defRPr sz="1350">
          <a:solidFill>
            <a:schemeClr val="tx1"/>
          </a:solidFill>
          <a:latin typeface="+mn-lt"/>
          <a:ea typeface="+mn-ea"/>
          <a:cs typeface="+mn-cs"/>
        </a:defRPr>
      </a:lvl7pPr>
      <a:lvl8pPr marL="2400300" algn="l" defTabSz="685800">
        <a:defRPr sz="1350">
          <a:solidFill>
            <a:schemeClr val="tx1"/>
          </a:solidFill>
          <a:latin typeface="+mn-lt"/>
          <a:ea typeface="+mn-ea"/>
          <a:cs typeface="+mn-cs"/>
        </a:defRPr>
      </a:lvl8pPr>
      <a:lvl9pPr marL="2743200" algn="l" defTabSz="685800">
        <a:defRPr sz="135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2.xml"/><Relationship Id="rId7" Type="http://schemas.openxmlformats.org/officeDocument/2006/relationships/image" Target="../media/image20.sv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25.jpg"/><Relationship Id="rId2" Type="http://schemas.openxmlformats.org/officeDocument/2006/relationships/slideLayout" Target="../slideLayouts/slideLayout6.xml"/><Relationship Id="rId1" Type="http://schemas.openxmlformats.org/officeDocument/2006/relationships/tags" Target="../tags/tag3.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26.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27.jp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notesSlide" Target="../notesSlides/notesSlide7.xml"/><Relationship Id="rId7"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32.png"/><Relationship Id="rId11" Type="http://schemas.openxmlformats.org/officeDocument/2006/relationships/image" Target="../media/image35.jpg"/><Relationship Id="rId5" Type="http://schemas.openxmlformats.org/officeDocument/2006/relationships/image" Target="../media/image31.png"/><Relationship Id="rId10" Type="http://schemas.openxmlformats.org/officeDocument/2006/relationships/image" Target="../media/image21.png"/><Relationship Id="rId4" Type="http://schemas.openxmlformats.org/officeDocument/2006/relationships/image" Target="../media/image30.jpg"/><Relationship Id="rId9" Type="http://schemas.openxmlformats.org/officeDocument/2006/relationships/image" Target="../media/image34.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8.xml"/><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49.png"/><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8" Type="http://schemas.openxmlformats.org/officeDocument/2006/relationships/image" Target="../media/image55.jpg"/><Relationship Id="rId13" Type="http://schemas.openxmlformats.org/officeDocument/2006/relationships/image" Target="../media/image60.jp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jp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53.jpg"/><Relationship Id="rId11" Type="http://schemas.openxmlformats.org/officeDocument/2006/relationships/image" Target="../media/image58.jpg"/><Relationship Id="rId5" Type="http://schemas.openxmlformats.org/officeDocument/2006/relationships/image" Target="../media/image52.jpg"/><Relationship Id="rId10" Type="http://schemas.openxmlformats.org/officeDocument/2006/relationships/image" Target="../media/image57.jpg"/><Relationship Id="rId4" Type="http://schemas.openxmlformats.org/officeDocument/2006/relationships/image" Target="../media/image51.png"/><Relationship Id="rId9" Type="http://schemas.openxmlformats.org/officeDocument/2006/relationships/image" Target="../media/image56.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11.xml"/><Relationship Id="rId4" Type="http://schemas.openxmlformats.org/officeDocument/2006/relationships/image" Target="../media/image61.png"/></Relationships>
</file>

<file path=ppt/slides/_rels/slide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openxmlformats.org/officeDocument/2006/relationships/hyperlink" Target="https://www.mpfs.de/studien/jim-studie/2023/"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22.xml"/><Relationship Id="rId4" Type="http://schemas.openxmlformats.org/officeDocument/2006/relationships/hyperlink" Target="https://www.mpfs.de/studien/jim-studie/2023/"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2.xml"/><Relationship Id="rId1" Type="http://schemas.openxmlformats.org/officeDocument/2006/relationships/tags" Target="../tags/tag12.xml"/><Relationship Id="rId5" Type="http://schemas.openxmlformats.org/officeDocument/2006/relationships/hyperlink" Target="https://www.mpfs.de/studien/jim-studie/2023/" TargetMode="External"/><Relationship Id="rId4" Type="http://schemas.openxmlformats.org/officeDocument/2006/relationships/image" Target="../media/image64.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notesSlide" Target="../notesSlides/notesSlide20.xml"/><Relationship Id="rId7" Type="http://schemas.openxmlformats.org/officeDocument/2006/relationships/image" Target="../media/image67.png"/><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image" Target="../media/image66.jpg"/><Relationship Id="rId11" Type="http://schemas.openxmlformats.org/officeDocument/2006/relationships/image" Target="../media/image71.png"/><Relationship Id="rId5" Type="http://schemas.openxmlformats.org/officeDocument/2006/relationships/image" Target="../media/image65.jpg"/><Relationship Id="rId10" Type="http://schemas.openxmlformats.org/officeDocument/2006/relationships/image" Target="../media/image70.png"/><Relationship Id="rId4" Type="http://schemas.openxmlformats.org/officeDocument/2006/relationships/image" Target="../media/image42.jpg"/><Relationship Id="rId9" Type="http://schemas.openxmlformats.org/officeDocument/2006/relationships/image" Target="../media/image6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72.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image" Target="../media/image73.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7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75.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tags" Target="../tags/tag2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76.png"/></Relationships>
</file>

<file path=ppt/slides/_rels/slide31.xml.rels><?xml version="1.0" encoding="UTF-8" standalone="yes"?>
<Relationships xmlns="http://schemas.openxmlformats.org/package/2006/relationships"><Relationship Id="rId3" Type="http://schemas.openxmlformats.org/officeDocument/2006/relationships/hyperlink" Target="https://www.ins-netz-gehen.de/test-handysucht-computersucht/" TargetMode="External"/><Relationship Id="rId2" Type="http://schemas.openxmlformats.org/officeDocument/2006/relationships/slideLayout" Target="../slideLayouts/slideLayout6.xml"/><Relationship Id="rId1" Type="http://schemas.openxmlformats.org/officeDocument/2006/relationships/tags" Target="../tags/tag2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24.xml"/><Relationship Id="rId5" Type="http://schemas.openxmlformats.org/officeDocument/2006/relationships/image" Target="../media/image77.jpg"/><Relationship Id="rId4" Type="http://schemas.openxmlformats.org/officeDocument/2006/relationships/hyperlink" Target="https://www.mediensuchthilfe.info/beratungsstellen/" TargetMode="Externa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79.png"/></Relationships>
</file>

<file path=ppt/slides/_rels/slide35.xml.rels><?xml version="1.0" encoding="UTF-8" standalone="yes"?>
<Relationships xmlns="http://schemas.openxmlformats.org/package/2006/relationships"><Relationship Id="rId8" Type="http://schemas.openxmlformats.org/officeDocument/2006/relationships/hyperlink" Target="https://www.onlinesucht.de/" TargetMode="External"/><Relationship Id="rId3" Type="http://schemas.openxmlformats.org/officeDocument/2006/relationships/notesSlide" Target="../notesSlides/notesSlide34.xml"/><Relationship Id="rId7" Type="http://schemas.openxmlformats.org/officeDocument/2006/relationships/hyperlink" Target="https://www.aktiv-gegen-mediensucht.de/" TargetMode="External"/><Relationship Id="rId2" Type="http://schemas.openxmlformats.org/officeDocument/2006/relationships/slideLayout" Target="../slideLayouts/slideLayout7.xml"/><Relationship Id="rId1" Type="http://schemas.openxmlformats.org/officeDocument/2006/relationships/tags" Target="../tags/tag27.xml"/><Relationship Id="rId6" Type="http://schemas.openxmlformats.org/officeDocument/2006/relationships/hyperlink" Target="https://www.dhs.de/" TargetMode="External"/><Relationship Id="rId5" Type="http://schemas.openxmlformats.org/officeDocument/2006/relationships/hyperlink" Target="https://www.erstehilfe-internetsucht.de/" TargetMode="External"/><Relationship Id="rId10" Type="http://schemas.openxmlformats.org/officeDocument/2006/relationships/hyperlink" Target="https://www.bundesdrogenbeauftragter.de/" TargetMode="External"/><Relationship Id="rId4" Type="http://schemas.openxmlformats.org/officeDocument/2006/relationships/hyperlink" Target="https://jugendnotmail.de/" TargetMode="External"/><Relationship Id="rId9" Type="http://schemas.openxmlformats.org/officeDocument/2006/relationships/hyperlink" Target="https://www.fv-medienabhaengigkeit.de/"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leando.de/artikel/lernen-im-social-web" TargetMode="External"/><Relationship Id="rId3" Type="http://schemas.openxmlformats.org/officeDocument/2006/relationships/hyperlink" Target="https://www.bundesgesundheitsministerium.de/service/begriffe-von-a-z/o/online-sucht/" TargetMode="External"/><Relationship Id="rId7" Type="http://schemas.openxmlformats.org/officeDocument/2006/relationships/hyperlink" Target="https://www.bpb.de/lernen/digitale-bildung/werkstatt/542453/lebenswelt-internet-digital-streetwork-als-aufsuchende-sozialarbeit-im-netz/?pk_campaign=nl2023-11-15&amp;pk_kwd=542453" TargetMode="External"/><Relationship Id="rId2" Type="http://schemas.openxmlformats.org/officeDocument/2006/relationships/slideLayout" Target="../slideLayouts/slideLayout6.xml"/><Relationship Id="rId1" Type="http://schemas.openxmlformats.org/officeDocument/2006/relationships/tags" Target="../tags/tag28.xml"/><Relationship Id="rId6" Type="http://schemas.openxmlformats.org/officeDocument/2006/relationships/hyperlink" Target="https://www.br.de/sogehtmedien/weiterfuehrende-schulen/handy-sucht-smartphone-abhaengigkeit-100.html" TargetMode="External"/><Relationship Id="rId5" Type="http://schemas.openxmlformats.org/officeDocument/2006/relationships/hyperlink" Target="https://www.ins-netz-gehen.de/tipps/gegen-langeweile-beschaeftigungsideen/" TargetMode="External"/><Relationship Id="rId4" Type="http://schemas.openxmlformats.org/officeDocument/2006/relationships/hyperlink" Target="https://www.ins-netz-gehen.de/test-handysucht-computersucht/" TargetMode="External"/><Relationship Id="rId9" Type="http://schemas.openxmlformats.org/officeDocument/2006/relationships/hyperlink" Target="https://www.mpfs.de/studien/"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29.xml"/><Relationship Id="rId5" Type="http://schemas.openxmlformats.org/officeDocument/2006/relationships/image" Target="../media/image81.jpg"/><Relationship Id="rId4" Type="http://schemas.openxmlformats.org/officeDocument/2006/relationships/image" Target="../media/image80.jp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30.xml"/><Relationship Id="rId5" Type="http://schemas.openxmlformats.org/officeDocument/2006/relationships/image" Target="../media/image82.jpg"/><Relationship Id="rId4" Type="http://schemas.openxmlformats.org/officeDocument/2006/relationships/image" Target="../media/image80.jp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tags" Target="../tags/tag31.xml"/><Relationship Id="rId4" Type="http://schemas.openxmlformats.org/officeDocument/2006/relationships/image" Target="../media/image83.png"/></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endParaRPr lang="de-DE"/>
          </a:p>
        </p:txBody>
      </p:sp>
      <p:pic>
        <p:nvPicPr>
          <p:cNvPr id="4" name="Grafik 3" descr="Ein Bild, das Kleidung, Person, Mann, Schuhwerk enthält.&#10;&#10;Automatisch generierte Beschreibung"/>
          <p:cNvPicPr>
            <a:picLocks noChangeAspect="1"/>
          </p:cNvPicPr>
          <p:nvPr/>
        </p:nvPicPr>
        <p:blipFill>
          <a:blip r:embed="rId3"/>
          <a:srcRect l="-88" t="36726" r="31470" b="5343"/>
          <a:stretch/>
        </p:blipFill>
        <p:spPr bwMode="auto">
          <a:xfrm>
            <a:off x="-18474" y="0"/>
            <a:ext cx="9162474" cy="5143500"/>
          </a:xfrm>
          <a:prstGeom prst="rect">
            <a:avLst/>
          </a:prstGeom>
        </p:spPr>
      </p:pic>
      <p:sp>
        <p:nvSpPr>
          <p:cNvPr id="5" name="Parallelogramm 4"/>
          <p:cNvSpPr/>
          <p:nvPr/>
        </p:nvSpPr>
        <p:spPr bwMode="auto">
          <a:xfrm>
            <a:off x="-468560" y="3617506"/>
            <a:ext cx="5544616" cy="1368152"/>
          </a:xfrm>
          <a:prstGeom prst="parallelogram">
            <a:avLst>
              <a:gd name="adj" fmla="val 25000"/>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6" name="Textfeld 5"/>
          <p:cNvSpPr txBox="1"/>
          <p:nvPr/>
        </p:nvSpPr>
        <p:spPr bwMode="auto">
          <a:xfrm>
            <a:off x="323528" y="4070749"/>
            <a:ext cx="4248472" cy="830997"/>
          </a:xfrm>
          <a:prstGeom prst="rect">
            <a:avLst/>
          </a:prstGeom>
          <a:noFill/>
        </p:spPr>
        <p:txBody>
          <a:bodyPr wrap="square" rtlCol="0">
            <a:spAutoFit/>
          </a:bodyPr>
          <a:lstStyle/>
          <a:p>
            <a:pPr>
              <a:defRPr/>
            </a:pPr>
            <a:r>
              <a:rPr lang="de-DE" sz="2400" b="1">
                <a:solidFill>
                  <a:srgbClr val="003369"/>
                </a:solidFill>
              </a:rPr>
              <a:t>Können wir das Meeting für die Community aufzeichnen?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2" name="Grafik 11"/>
          <p:cNvPicPr>
            <a:picLocks noChangeAspect="1"/>
          </p:cNvPicPr>
          <p:nvPr/>
        </p:nvPicPr>
        <p:blipFill>
          <a:blip r:embed="rId4"/>
          <a:srcRect t="8853" b="8852"/>
          <a:stretch/>
        </p:blipFill>
        <p:spPr bwMode="auto">
          <a:xfrm>
            <a:off x="0" y="0"/>
            <a:ext cx="9144000" cy="4299942"/>
          </a:xfrm>
          <a:prstGeom prst="rect">
            <a:avLst/>
          </a:prstGeom>
        </p:spPr>
      </p:pic>
      <p:sp>
        <p:nvSpPr>
          <p:cNvPr id="2" name="Titel 1"/>
          <p:cNvSpPr>
            <a:spLocks noGrp="1"/>
          </p:cNvSpPr>
          <p:nvPr>
            <p:ph type="ctrTitle"/>
          </p:nvPr>
        </p:nvSpPr>
        <p:spPr bwMode="auto"/>
        <p:txBody>
          <a:bodyPr/>
          <a:lstStyle/>
          <a:p>
            <a:pPr>
              <a:defRPr/>
            </a:pPr>
            <a:r>
              <a:rPr lang="de-DE"/>
              <a:t>Süchte in der Ausbildung – </a:t>
            </a:r>
            <a:br>
              <a:rPr lang="de-DE"/>
            </a:br>
            <a:r>
              <a:rPr lang="de-DE"/>
              <a:t>Fokus Online-Süchte</a:t>
            </a:r>
            <a:endParaRPr/>
          </a:p>
        </p:txBody>
      </p:sp>
      <p:grpSp>
        <p:nvGrpSpPr>
          <p:cNvPr id="4" name="Gruppieren 3"/>
          <p:cNvGrpSpPr/>
          <p:nvPr/>
        </p:nvGrpSpPr>
        <p:grpSpPr bwMode="auto">
          <a:xfrm>
            <a:off x="4427984" y="2888591"/>
            <a:ext cx="2016224" cy="1225392"/>
            <a:chOff x="-6139149" y="2594918"/>
            <a:chExt cx="5001539" cy="3039762"/>
          </a:xfrm>
        </p:grpSpPr>
        <p:pic>
          <p:nvPicPr>
            <p:cNvPr id="5" name="Grafik 4" descr="Ein Bild, das Silhouette, Kunst enthält.&#10;&#10;Automatisch generierte Beschreibung mit mittlerer Zuverlässigkeit"/>
            <p:cNvPicPr>
              <a:picLocks noChangeAspect="1"/>
            </p:cNvPicPr>
            <p:nvPr/>
          </p:nvPicPr>
          <p:blipFill>
            <a:blip r:embed="rId5"/>
            <a:srcRect t="18320" b="20902"/>
            <a:stretch/>
          </p:blipFill>
          <p:spPr bwMode="auto">
            <a:xfrm>
              <a:off x="-6139149" y="2594918"/>
              <a:ext cx="5001539" cy="3039762"/>
            </a:xfrm>
            <a:prstGeom prst="rect">
              <a:avLst/>
            </a:prstGeom>
          </p:spPr>
        </p:pic>
        <p:sp>
          <p:nvSpPr>
            <p:cNvPr id="6" name="Titel 1"/>
            <p:cNvSpPr txBox="1"/>
            <p:nvPr/>
          </p:nvSpPr>
          <p:spPr bwMode="auto">
            <a:xfrm>
              <a:off x="-5028948" y="3417846"/>
              <a:ext cx="3363072" cy="1823826"/>
            </a:xfrm>
            <a:prstGeom prst="rect">
              <a:avLst/>
            </a:prstGeom>
            <a:noFill/>
          </p:spPr>
          <p:txBody>
            <a:bodyPr vert="horz" lIns="0" tIns="45720" rIns="0" bIns="45720" rtlCol="0" anchor="t" anchorCtr="0">
              <a:noAutofit/>
            </a:bodyPr>
            <a:lstStyle>
              <a:defPPr>
                <a:defRPr lang="de-DE"/>
              </a:defPPr>
              <a:lvl1pPr algn="l" defTabSz="539953">
                <a:spcBef>
                  <a:spcPts val="591"/>
                </a:spcBef>
                <a:spcAft>
                  <a:spcPts val="709"/>
                </a:spcAft>
                <a:buNone/>
                <a:defRPr lang="de-DE" sz="2950" b="1" i="0" cap="all" spc="177">
                  <a:solidFill>
                    <a:schemeClr val="bg1"/>
                  </a:solidFill>
                  <a:latin typeface="Calibri"/>
                  <a:ea typeface="Source Sans Pro Black"/>
                  <a:cs typeface="Calibri"/>
                </a:defRPr>
              </a:lvl1pPr>
            </a:lstStyle>
            <a:p>
              <a:pPr>
                <a:defRPr/>
              </a:pPr>
              <a:r>
                <a:rPr lang="de-DE" sz="800">
                  <a:solidFill>
                    <a:schemeClr val="tx1">
                      <a:lumMod val="85000"/>
                      <a:lumOff val="15000"/>
                    </a:schemeClr>
                  </a:solidFill>
                </a:rPr>
                <a:t>Erfahrungswissen</a:t>
              </a:r>
              <a:br>
                <a:rPr lang="de-DE" sz="800">
                  <a:solidFill>
                    <a:schemeClr val="tx1">
                      <a:lumMod val="85000"/>
                      <a:lumOff val="15000"/>
                    </a:schemeClr>
                  </a:solidFill>
                </a:rPr>
              </a:br>
              <a:r>
                <a:rPr lang="de-DE" sz="800">
                  <a:solidFill>
                    <a:schemeClr val="tx1">
                      <a:lumMod val="85000"/>
                      <a:lumOff val="15000"/>
                    </a:schemeClr>
                  </a:solidFill>
                </a:rPr>
                <a:t>Ausbildungspraxis</a:t>
              </a:r>
              <a:endParaRPr/>
            </a:p>
          </p:txBody>
        </p:sp>
        <p:pic>
          <p:nvPicPr>
            <p:cNvPr id="7" name="Grafik 6"/>
            <p:cNvPicPr>
              <a:picLocks noChangeAspect="1"/>
            </p:cNvPicPr>
            <p:nvPr/>
          </p:nvPicPr>
          <p:blipFill>
            <a:blip r:embed="rId6">
              <a:extLst>
                <a:ext uri="{96DAC541-7B7A-43D3-8B79-37D633B846F1}">
                  <asvg:svgBlip xmlns:asvg="http://schemas.microsoft.com/office/drawing/2016/SVG/main" r:embed="rId7"/>
                </a:ext>
              </a:extLst>
            </a:blip>
            <a:srcRect t="43020"/>
            <a:stretch/>
          </p:blipFill>
          <p:spPr bwMode="auto">
            <a:xfrm rot="5971112">
              <a:off x="-3993327" y="3950594"/>
              <a:ext cx="553439" cy="1317183"/>
            </a:xfrm>
            <a:custGeom>
              <a:avLst/>
              <a:gdLst>
                <a:gd name="connsiteX0" fmla="*/ 0 w 937246"/>
                <a:gd name="connsiteY0" fmla="*/ 0 h 1254737"/>
                <a:gd name="connsiteX1" fmla="*/ 937246 w 937246"/>
                <a:gd name="connsiteY1" fmla="*/ 0 h 1254737"/>
                <a:gd name="connsiteX2" fmla="*/ 937246 w 937246"/>
                <a:gd name="connsiteY2" fmla="*/ 1254737 h 1254737"/>
                <a:gd name="connsiteX3" fmla="*/ 0 w 937246"/>
                <a:gd name="connsiteY3" fmla="*/ 1254737 h 1254737"/>
              </a:gdLst>
              <a:ahLst/>
              <a:cxnLst>
                <a:cxn ang="0">
                  <a:pos x="connsiteX0" y="connsiteY0"/>
                </a:cxn>
                <a:cxn ang="0">
                  <a:pos x="connsiteX1" y="connsiteY1"/>
                </a:cxn>
                <a:cxn ang="0">
                  <a:pos x="connsiteX2" y="connsiteY2"/>
                </a:cxn>
                <a:cxn ang="0">
                  <a:pos x="connsiteX3" y="connsiteY3"/>
                </a:cxn>
              </a:cxnLst>
              <a:rect l="l" t="t" r="r" b="b"/>
              <a:pathLst>
                <a:path w="937246" h="1254737" extrusionOk="0">
                  <a:moveTo>
                    <a:pt x="0" y="0"/>
                  </a:moveTo>
                  <a:lnTo>
                    <a:pt x="937246" y="0"/>
                  </a:lnTo>
                  <a:lnTo>
                    <a:pt x="937246" y="1254737"/>
                  </a:lnTo>
                  <a:lnTo>
                    <a:pt x="0" y="1254737"/>
                  </a:lnTo>
                  <a:close/>
                </a:path>
              </a:pathLst>
            </a:custGeom>
          </p:spPr>
        </p:pic>
      </p:grpSp>
      <p:pic>
        <p:nvPicPr>
          <p:cNvPr id="3" name="Grafik 2"/>
          <p:cNvPicPr>
            <a:picLocks noChangeAspect="1"/>
          </p:cNvPicPr>
          <p:nvPr/>
        </p:nvPicPr>
        <p:blipFill>
          <a:blip r:embed="rId8"/>
          <a:stretch/>
        </p:blipFill>
        <p:spPr bwMode="auto">
          <a:xfrm>
            <a:off x="623703" y="1705625"/>
            <a:ext cx="3591325" cy="3591325"/>
          </a:xfrm>
          <a:prstGeom prst="rect">
            <a:avLst/>
          </a:prstGeom>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8" name="Rechteck 27"/>
          <p:cNvSpPr/>
          <p:nvPr/>
        </p:nvSpPr>
        <p:spPr bwMode="auto">
          <a:xfrm>
            <a:off x="6998605" y="1777514"/>
            <a:ext cx="1851576" cy="2508520"/>
          </a:xfrm>
          <a:prstGeom prst="rect">
            <a:avLst/>
          </a:prstGeom>
          <a:solidFill>
            <a:srgbClr val="A9B6C9">
              <a:alpha val="3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27" name="Rechteck 26"/>
          <p:cNvSpPr/>
          <p:nvPr/>
        </p:nvSpPr>
        <p:spPr bwMode="auto">
          <a:xfrm>
            <a:off x="4901187" y="1815893"/>
            <a:ext cx="1851576" cy="2508520"/>
          </a:xfrm>
          <a:prstGeom prst="rect">
            <a:avLst/>
          </a:prstGeom>
          <a:solidFill>
            <a:srgbClr val="776F66">
              <a:alpha val="2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26" name="Rechteck 25"/>
          <p:cNvSpPr/>
          <p:nvPr/>
        </p:nvSpPr>
        <p:spPr bwMode="auto">
          <a:xfrm>
            <a:off x="2815861" y="1801851"/>
            <a:ext cx="1851576" cy="2508520"/>
          </a:xfrm>
          <a:prstGeom prst="rect">
            <a:avLst/>
          </a:prstGeom>
          <a:solidFill>
            <a:srgbClr val="384345">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25" name="Rechteck 24"/>
          <p:cNvSpPr/>
          <p:nvPr/>
        </p:nvSpPr>
        <p:spPr bwMode="auto">
          <a:xfrm>
            <a:off x="730533" y="1801851"/>
            <a:ext cx="1851576" cy="2508520"/>
          </a:xfrm>
          <a:prstGeom prst="rect">
            <a:avLst/>
          </a:prstGeom>
          <a:solidFill>
            <a:srgbClr val="ED953E">
              <a:alpha val="1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2" name="Titel 1"/>
          <p:cNvSpPr>
            <a:spLocks noGrp="1"/>
          </p:cNvSpPr>
          <p:nvPr>
            <p:ph type="title"/>
          </p:nvPr>
        </p:nvSpPr>
        <p:spPr bwMode="auto"/>
        <p:txBody>
          <a:bodyPr/>
          <a:lstStyle/>
          <a:p>
            <a:pPr>
              <a:defRPr/>
            </a:pPr>
            <a:r>
              <a:rPr lang="de-DE"/>
              <a:t>Unsere Regeln</a:t>
            </a:r>
            <a:endParaRPr/>
          </a:p>
        </p:txBody>
      </p:sp>
      <p:pic>
        <p:nvPicPr>
          <p:cNvPr id="13" name="Grafik 12" descr="Ein Bild, das Kleidung, Person, Menschliches Gesicht, Jeans enthält.&#10;&#10;Automatisch generierte Beschreibung"/>
          <p:cNvPicPr>
            <a:picLocks noChangeAspect="1"/>
          </p:cNvPicPr>
          <p:nvPr/>
        </p:nvPicPr>
        <p:blipFill>
          <a:blip r:embed="rId4"/>
          <a:stretch/>
        </p:blipFill>
        <p:spPr bwMode="auto">
          <a:xfrm>
            <a:off x="4905218" y="1186218"/>
            <a:ext cx="1855606" cy="1236588"/>
          </a:xfrm>
          <a:prstGeom prst="ellipse">
            <a:avLst/>
          </a:prstGeom>
          <a:ln w="3175" cap="rnd">
            <a:noFill/>
          </a:ln>
          <a:effectLst/>
        </p:spPr>
      </p:pic>
      <p:pic>
        <p:nvPicPr>
          <p:cNvPr id="14" name="Grafik 13" descr="Ein Bild, das Im Haus, Computer, Wand, computer enthält.&#10;&#10;Automatisch generierte Beschreibung"/>
          <p:cNvPicPr>
            <a:picLocks noChangeAspect="1"/>
          </p:cNvPicPr>
          <p:nvPr/>
        </p:nvPicPr>
        <p:blipFill>
          <a:blip r:embed="rId5"/>
          <a:srcRect l="46232" t="38417" r="9278" b="17093"/>
          <a:stretch/>
        </p:blipFill>
        <p:spPr bwMode="auto">
          <a:xfrm>
            <a:off x="6990544" y="1198218"/>
            <a:ext cx="1851576" cy="1235349"/>
          </a:xfrm>
          <a:prstGeom prst="ellipse">
            <a:avLst/>
          </a:prstGeom>
          <a:ln w="3175" cap="rnd">
            <a:noFill/>
          </a:ln>
          <a:effectLst/>
        </p:spPr>
      </p:pic>
      <p:pic>
        <p:nvPicPr>
          <p:cNvPr id="15" name="Grafik 14" descr="Ein Bild, das Statue enthält.&#10;&#10;Automatisch generierte Beschreibung"/>
          <p:cNvPicPr>
            <a:picLocks noChangeAspect="1"/>
          </p:cNvPicPr>
          <p:nvPr/>
        </p:nvPicPr>
        <p:blipFill>
          <a:blip r:embed="rId6"/>
          <a:srcRect l="15228" t="9269" r="3132" b="9090"/>
          <a:stretch/>
        </p:blipFill>
        <p:spPr bwMode="auto">
          <a:xfrm>
            <a:off x="730533" y="1185521"/>
            <a:ext cx="1847546" cy="1232659"/>
          </a:xfrm>
          <a:prstGeom prst="ellipse">
            <a:avLst/>
          </a:prstGeom>
          <a:ln w="3175" cap="rnd">
            <a:noFill/>
          </a:ln>
          <a:effectLst/>
        </p:spPr>
      </p:pic>
      <p:pic>
        <p:nvPicPr>
          <p:cNvPr id="16" name="Grafik 15" descr="Ein Bild, das Hund, Jeans, Person, Kopf enthält.&#10;&#10;Automatisch generierte Beschreibung"/>
          <p:cNvPicPr>
            <a:picLocks noChangeAspect="1"/>
          </p:cNvPicPr>
          <p:nvPr/>
        </p:nvPicPr>
        <p:blipFill>
          <a:blip r:embed="rId7"/>
          <a:stretch/>
        </p:blipFill>
        <p:spPr bwMode="auto">
          <a:xfrm>
            <a:off x="2819892" y="1203598"/>
            <a:ext cx="1843514" cy="1229970"/>
          </a:xfrm>
          <a:prstGeom prst="ellipse">
            <a:avLst/>
          </a:prstGeom>
          <a:ln w="3175" cap="rnd">
            <a:noFill/>
          </a:ln>
          <a:effectLst/>
        </p:spPr>
      </p:pic>
      <p:sp>
        <p:nvSpPr>
          <p:cNvPr id="17" name="Textfeld 16"/>
          <p:cNvSpPr txBox="1"/>
          <p:nvPr/>
        </p:nvSpPr>
        <p:spPr bwMode="auto">
          <a:xfrm>
            <a:off x="730533" y="2709932"/>
            <a:ext cx="1753235" cy="1600438"/>
          </a:xfrm>
          <a:prstGeom prst="rect">
            <a:avLst/>
          </a:prstGeom>
          <a:noFill/>
        </p:spPr>
        <p:txBody>
          <a:bodyPr wrap="square" rtlCol="0">
            <a:spAutoFit/>
          </a:bodyPr>
          <a:lstStyle/>
          <a:p>
            <a:pPr>
              <a:defRPr/>
            </a:pPr>
            <a:r>
              <a:rPr lang="de-DE" sz="1400"/>
              <a:t>Bitte melden, bevor du etwas beitragen willst.</a:t>
            </a:r>
            <a:endParaRPr/>
          </a:p>
          <a:p>
            <a:pPr>
              <a:defRPr/>
            </a:pPr>
            <a:endParaRPr lang="de-DE" sz="1400" b="1"/>
          </a:p>
          <a:p>
            <a:pPr>
              <a:defRPr/>
            </a:pPr>
            <a:r>
              <a:rPr lang="de-DE" sz="1400" b="1"/>
              <a:t>Mikrofon selbstständig stummschalten!</a:t>
            </a:r>
            <a:endParaRPr/>
          </a:p>
        </p:txBody>
      </p:sp>
      <p:sp>
        <p:nvSpPr>
          <p:cNvPr id="22" name="Textfeld 21"/>
          <p:cNvSpPr txBox="1"/>
          <p:nvPr/>
        </p:nvSpPr>
        <p:spPr bwMode="auto">
          <a:xfrm>
            <a:off x="2819892" y="2685596"/>
            <a:ext cx="1753235" cy="1600438"/>
          </a:xfrm>
          <a:prstGeom prst="rect">
            <a:avLst/>
          </a:prstGeom>
          <a:noFill/>
        </p:spPr>
        <p:txBody>
          <a:bodyPr wrap="square" rtlCol="0">
            <a:spAutoFit/>
          </a:bodyPr>
          <a:lstStyle/>
          <a:p>
            <a:pPr>
              <a:defRPr/>
            </a:pPr>
            <a:r>
              <a:rPr lang="de-DE" sz="1400"/>
              <a:t>Beachte unsere Netiquette &amp; AGBs.</a:t>
            </a:r>
            <a:endParaRPr/>
          </a:p>
          <a:p>
            <a:pPr>
              <a:defRPr/>
            </a:pPr>
            <a:endParaRPr lang="de-DE" sz="1400" b="1"/>
          </a:p>
          <a:p>
            <a:pPr>
              <a:defRPr/>
            </a:pPr>
            <a:endParaRPr lang="de-DE" sz="1400" b="1"/>
          </a:p>
          <a:p>
            <a:pPr>
              <a:defRPr/>
            </a:pPr>
            <a:r>
              <a:rPr lang="de-DE" sz="1400" b="1"/>
              <a:t>Höflichkeit gilt auch hier, wir lassen uns ausreden!</a:t>
            </a:r>
            <a:endParaRPr/>
          </a:p>
        </p:txBody>
      </p:sp>
      <p:sp>
        <p:nvSpPr>
          <p:cNvPr id="23" name="Textfeld 22"/>
          <p:cNvSpPr txBox="1"/>
          <p:nvPr/>
        </p:nvSpPr>
        <p:spPr bwMode="auto">
          <a:xfrm>
            <a:off x="4905218" y="2709932"/>
            <a:ext cx="1753235" cy="1384995"/>
          </a:xfrm>
          <a:prstGeom prst="rect">
            <a:avLst/>
          </a:prstGeom>
          <a:noFill/>
        </p:spPr>
        <p:txBody>
          <a:bodyPr wrap="square" rtlCol="0">
            <a:spAutoFit/>
          </a:bodyPr>
          <a:lstStyle/>
          <a:p>
            <a:pPr>
              <a:defRPr/>
            </a:pPr>
            <a:r>
              <a:rPr lang="de-DE" sz="1400"/>
              <a:t>Wir wollen uns Austauschen und wohlfühlen.</a:t>
            </a:r>
            <a:endParaRPr/>
          </a:p>
          <a:p>
            <a:pPr>
              <a:defRPr/>
            </a:pPr>
            <a:endParaRPr lang="de-DE" sz="1400" b="1"/>
          </a:p>
          <a:p>
            <a:pPr>
              <a:defRPr/>
            </a:pPr>
            <a:r>
              <a:rPr lang="de-DE" sz="1400" b="1"/>
              <a:t>Wir bleiben beim „DU“!</a:t>
            </a:r>
            <a:endParaRPr/>
          </a:p>
        </p:txBody>
      </p:sp>
      <p:sp>
        <p:nvSpPr>
          <p:cNvPr id="24" name="Textfeld 23"/>
          <p:cNvSpPr txBox="1"/>
          <p:nvPr/>
        </p:nvSpPr>
        <p:spPr bwMode="auto">
          <a:xfrm>
            <a:off x="6990544" y="2721007"/>
            <a:ext cx="1753235" cy="1384995"/>
          </a:xfrm>
          <a:prstGeom prst="rect">
            <a:avLst/>
          </a:prstGeom>
          <a:noFill/>
        </p:spPr>
        <p:txBody>
          <a:bodyPr wrap="square" rtlCol="0">
            <a:spAutoFit/>
          </a:bodyPr>
          <a:lstStyle/>
          <a:p>
            <a:pPr>
              <a:defRPr/>
            </a:pPr>
            <a:r>
              <a:rPr lang="de-DE" sz="1400"/>
              <a:t>Die Technik kann instabil sein.</a:t>
            </a:r>
            <a:endParaRPr/>
          </a:p>
          <a:p>
            <a:pPr>
              <a:defRPr/>
            </a:pPr>
            <a:endParaRPr lang="de-DE" sz="1400" b="1"/>
          </a:p>
          <a:p>
            <a:pPr>
              <a:defRPr/>
            </a:pPr>
            <a:endParaRPr lang="de-DE" sz="1400" b="1"/>
          </a:p>
          <a:p>
            <a:pPr>
              <a:defRPr/>
            </a:pPr>
            <a:r>
              <a:rPr lang="de-DE" sz="1400" b="1"/>
              <a:t>Keine Panik, wir bekommen das hin!</a:t>
            </a:r>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Unsere Ziele und Anliegen</a:t>
            </a:r>
            <a:endParaRPr/>
          </a:p>
        </p:txBody>
      </p:sp>
      <p:sp>
        <p:nvSpPr>
          <p:cNvPr id="3" name="Textplatzhalter 2"/>
          <p:cNvSpPr>
            <a:spLocks noGrp="1"/>
          </p:cNvSpPr>
          <p:nvPr>
            <p:ph type="body" sz="quarter" idx="10"/>
          </p:nvPr>
        </p:nvSpPr>
        <p:spPr bwMode="auto"/>
        <p:txBody>
          <a:bodyPr/>
          <a:lstStyle/>
          <a:p>
            <a:pPr>
              <a:defRPr/>
            </a:pPr>
            <a:r>
              <a:rPr lang="de-DE" b="1"/>
              <a:t>Es ist ein schwieriges Thema… aber wir wollen…</a:t>
            </a:r>
            <a:endParaRPr/>
          </a:p>
          <a:p>
            <a:pPr marL="342900" indent="-342900">
              <a:buFont typeface="Wingdings"/>
              <a:buChar char="ü"/>
              <a:defRPr/>
            </a:pPr>
            <a:r>
              <a:rPr lang="de-DE" b="1"/>
              <a:t>Aufklären und Sensibilisieren </a:t>
            </a:r>
            <a:endParaRPr/>
          </a:p>
          <a:p>
            <a:pPr marL="342900" indent="-342900">
              <a:buFont typeface="Wingdings"/>
              <a:buChar char="ü"/>
              <a:defRPr/>
            </a:pPr>
            <a:r>
              <a:rPr lang="de-DE" b="1"/>
              <a:t>Impulse setzen und Erfahrungen einholen</a:t>
            </a:r>
            <a:endParaRPr/>
          </a:p>
          <a:p>
            <a:pPr marL="342900" indent="-342900">
              <a:buFont typeface="Wingdings"/>
              <a:buChar char="ü"/>
              <a:defRPr/>
            </a:pPr>
            <a:r>
              <a:rPr lang="de-DE" b="1"/>
              <a:t>Generelle Tipps geben</a:t>
            </a:r>
            <a:endParaRPr/>
          </a:p>
          <a:p>
            <a:pPr>
              <a:defRPr/>
            </a:pPr>
            <a:endParaRPr lang="de-DE" b="1"/>
          </a:p>
          <a:p>
            <a:pPr marL="342900" indent="-342900">
              <a:buAutoNum type="arabicPeriod"/>
              <a:defRPr/>
            </a:pPr>
            <a:endParaRPr lang="de-DE"/>
          </a:p>
        </p:txBody>
      </p:sp>
      <p:sp>
        <p:nvSpPr>
          <p:cNvPr id="4" name="Textplatzhalter 3"/>
          <p:cNvSpPr>
            <a:spLocks noGrp="1"/>
          </p:cNvSpPr>
          <p:nvPr>
            <p:ph type="body" sz="quarter" idx="11"/>
          </p:nvPr>
        </p:nvSpPr>
        <p:spPr bwMode="auto"/>
        <p:txBody>
          <a:bodyPr/>
          <a:lstStyle/>
          <a:p>
            <a:pPr>
              <a:defRPr/>
            </a:pPr>
            <a:endParaRPr lang="de-DE"/>
          </a:p>
        </p:txBody>
      </p:sp>
      <p:pic>
        <p:nvPicPr>
          <p:cNvPr id="6" name="Grafik 5" descr="Basketball wird erschossen"/>
          <p:cNvPicPr>
            <a:picLocks noChangeAspect="1"/>
          </p:cNvPicPr>
          <p:nvPr/>
        </p:nvPicPr>
        <p:blipFill>
          <a:blip r:embed="rId4"/>
          <a:srcRect l="10339" r="10337"/>
          <a:stretch/>
        </p:blipFill>
        <p:spPr bwMode="auto">
          <a:xfrm>
            <a:off x="4716017" y="1435742"/>
            <a:ext cx="3672408" cy="3088974"/>
          </a:xfrm>
          <a:prstGeom prst="rect">
            <a:avLst/>
          </a:prstGeom>
        </p:spPr>
      </p:pic>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Unsere Agenda für heute</a:t>
            </a:r>
            <a:endParaRPr/>
          </a:p>
        </p:txBody>
      </p:sp>
      <p:sp>
        <p:nvSpPr>
          <p:cNvPr id="3" name="Textplatzhalter 2"/>
          <p:cNvSpPr>
            <a:spLocks noGrp="1"/>
          </p:cNvSpPr>
          <p:nvPr>
            <p:ph type="body" sz="quarter" idx="10"/>
          </p:nvPr>
        </p:nvSpPr>
        <p:spPr bwMode="auto"/>
        <p:txBody>
          <a:bodyPr/>
          <a:lstStyle/>
          <a:p>
            <a:pPr marL="342900" indent="-342900">
              <a:buAutoNum type="arabicPeriod"/>
              <a:defRPr/>
            </a:pPr>
            <a:r>
              <a:rPr lang="de-DE" b="1"/>
              <a:t>Kennenlernen und Warm-Up</a:t>
            </a:r>
            <a:endParaRPr/>
          </a:p>
          <a:p>
            <a:pPr marL="342900" indent="-342900">
              <a:buAutoNum type="arabicPeriod"/>
              <a:defRPr/>
            </a:pPr>
            <a:r>
              <a:rPr lang="de-DE" b="1"/>
              <a:t>Seltsame Phänomene und Verhalten von (junger) Menschen</a:t>
            </a:r>
            <a:endParaRPr/>
          </a:p>
          <a:p>
            <a:pPr marL="342900" indent="-342900">
              <a:buAutoNum type="arabicPeriod"/>
              <a:defRPr/>
            </a:pPr>
            <a:r>
              <a:rPr lang="de-DE" b="1"/>
              <a:t>Ist das schon Sucht? </a:t>
            </a:r>
            <a:endParaRPr/>
          </a:p>
          <a:p>
            <a:pPr marL="342900" indent="-342900">
              <a:buAutoNum type="arabicPeriod"/>
              <a:defRPr/>
            </a:pPr>
            <a:r>
              <a:rPr lang="de-DE" b="1"/>
              <a:t>Was können wir tun?</a:t>
            </a:r>
            <a:endParaRPr/>
          </a:p>
          <a:p>
            <a:pPr marL="342900" indent="-342900">
              <a:buAutoNum type="arabicPeriod"/>
              <a:defRPr/>
            </a:pPr>
            <a:r>
              <a:rPr lang="de-DE" b="1"/>
              <a:t>Ausblick und Abschluss!</a:t>
            </a:r>
            <a:endParaRPr/>
          </a:p>
          <a:p>
            <a:pPr marL="342900" indent="-342900">
              <a:buAutoNum type="arabicPeriod"/>
              <a:defRPr/>
            </a:pPr>
            <a:endParaRPr lang="de-DE"/>
          </a:p>
        </p:txBody>
      </p:sp>
      <p:sp>
        <p:nvSpPr>
          <p:cNvPr id="4" name="Textplatzhalter 3"/>
          <p:cNvSpPr>
            <a:spLocks noGrp="1"/>
          </p:cNvSpPr>
          <p:nvPr>
            <p:ph type="body" sz="quarter" idx="11"/>
          </p:nvPr>
        </p:nvSpPr>
        <p:spPr bwMode="auto"/>
        <p:txBody>
          <a:bodyPr/>
          <a:lstStyle/>
          <a:p>
            <a:pPr>
              <a:defRPr/>
            </a:pPr>
            <a:endParaRPr lang="de-DE"/>
          </a:p>
        </p:txBody>
      </p:sp>
      <p:pic>
        <p:nvPicPr>
          <p:cNvPr id="6" name="Grafik 5" descr="Ein Bild, das draußen, Himmel, Person, Uhr enthält.&#10;&#10;Automatisch generierte Beschreibung"/>
          <p:cNvPicPr>
            <a:picLocks noChangeAspect="1"/>
          </p:cNvPicPr>
          <p:nvPr/>
        </p:nvPicPr>
        <p:blipFill>
          <a:blip r:embed="rId4"/>
          <a:srcRect l="20715" t="18835" r="31265" b="20554"/>
          <a:stretch/>
        </p:blipFill>
        <p:spPr bwMode="auto">
          <a:xfrm>
            <a:off x="4716017" y="1435742"/>
            <a:ext cx="3672408" cy="3088974"/>
          </a:xfrm>
          <a:prstGeom prst="rect">
            <a:avLst/>
          </a:prstGeom>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 name="Grafik 3" descr="Ein Bild, das draußen, Himmel, Person, Uhr enthält.&#10;&#10;Automatisch generierte Beschreibung"/>
          <p:cNvPicPr>
            <a:picLocks noChangeAspect="1"/>
          </p:cNvPicPr>
          <p:nvPr/>
        </p:nvPicPr>
        <p:blipFill>
          <a:blip r:embed="rId3"/>
          <a:srcRect l="1536" t="23553" r="20569" b="10771"/>
          <a:stretch/>
        </p:blipFill>
        <p:spPr bwMode="auto">
          <a:xfrm>
            <a:off x="0" y="0"/>
            <a:ext cx="9153789" cy="5143500"/>
          </a:xfrm>
          <a:prstGeom prst="rect">
            <a:avLst/>
          </a:prstGeom>
        </p:spPr>
      </p:pic>
      <p:pic>
        <p:nvPicPr>
          <p:cNvPr id="6" name="Grafik 5" descr="Ein Bild, das Screenshot, Farbigkeit, Grafiken, Grafikdesign enthält.&#10;&#10;Automatisch generierte Beschreibung"/>
          <p:cNvPicPr>
            <a:picLocks noChangeAspect="1"/>
          </p:cNvPicPr>
          <p:nvPr/>
        </p:nvPicPr>
        <p:blipFill>
          <a:blip r:embed="rId4">
            <a:alphaModFix amt="67000"/>
          </a:blip>
          <a:srcRect l="14474"/>
          <a:stretch/>
        </p:blipFill>
        <p:spPr bwMode="auto">
          <a:xfrm>
            <a:off x="0" y="0"/>
            <a:ext cx="9153789" cy="5143500"/>
          </a:xfrm>
          <a:prstGeom prst="rect">
            <a:avLst/>
          </a:prstGeom>
        </p:spPr>
      </p:pic>
      <p:sp>
        <p:nvSpPr>
          <p:cNvPr id="8" name="Parallelogramm 7"/>
          <p:cNvSpPr/>
          <p:nvPr/>
        </p:nvSpPr>
        <p:spPr bwMode="auto">
          <a:xfrm>
            <a:off x="-468560" y="3617506"/>
            <a:ext cx="5544616" cy="1368152"/>
          </a:xfrm>
          <a:prstGeom prst="parallelogram">
            <a:avLst>
              <a:gd name="adj" fmla="val 25000"/>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9" name="Textfeld 8"/>
          <p:cNvSpPr txBox="1"/>
          <p:nvPr/>
        </p:nvSpPr>
        <p:spPr bwMode="auto">
          <a:xfrm>
            <a:off x="323528" y="4070749"/>
            <a:ext cx="4248472" cy="461665"/>
          </a:xfrm>
          <a:prstGeom prst="rect">
            <a:avLst/>
          </a:prstGeom>
          <a:noFill/>
        </p:spPr>
        <p:txBody>
          <a:bodyPr wrap="square" rtlCol="0">
            <a:spAutoFit/>
          </a:bodyPr>
          <a:lstStyle/>
          <a:p>
            <a:pPr>
              <a:defRPr/>
            </a:pPr>
            <a:r>
              <a:rPr lang="de-DE" sz="2400" b="1">
                <a:solidFill>
                  <a:srgbClr val="003369"/>
                </a:solidFill>
              </a:rPr>
              <a:t>1. Kennenlernen &amp; Warm-Up</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Das sind wir!</a:t>
            </a:r>
            <a:endParaRPr/>
          </a:p>
        </p:txBody>
      </p:sp>
      <p:pic>
        <p:nvPicPr>
          <p:cNvPr id="5" name="Grafik 4"/>
          <p:cNvPicPr>
            <a:picLocks noChangeAspect="1"/>
          </p:cNvPicPr>
          <p:nvPr/>
        </p:nvPicPr>
        <p:blipFill>
          <a:blip r:embed="rId4"/>
          <a:srcRect l="7403" r="7403"/>
          <a:stretch/>
        </p:blipFill>
        <p:spPr bwMode="auto">
          <a:xfrm rot="884863">
            <a:off x="6198415" y="2197470"/>
            <a:ext cx="1740154" cy="13650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p:spPr>
      </p:pic>
      <p:pic>
        <p:nvPicPr>
          <p:cNvPr id="11" name="Grafik 10"/>
          <p:cNvPicPr>
            <a:picLocks noChangeAspect="1"/>
          </p:cNvPicPr>
          <p:nvPr/>
        </p:nvPicPr>
        <p:blipFill>
          <a:blip r:embed="rId5"/>
          <a:srcRect t="10778" b="10778"/>
          <a:stretch/>
        </p:blipFill>
        <p:spPr bwMode="auto">
          <a:xfrm>
            <a:off x="817694" y="2035929"/>
            <a:ext cx="1740154" cy="13650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p:spPr>
      </p:pic>
      <p:pic>
        <p:nvPicPr>
          <p:cNvPr id="12" name="Grafik 11"/>
          <p:cNvPicPr>
            <a:picLocks noChangeAspect="1"/>
          </p:cNvPicPr>
          <p:nvPr/>
        </p:nvPicPr>
        <p:blipFill>
          <a:blip r:embed="rId6"/>
          <a:srcRect t="10778" b="10778"/>
          <a:stretch/>
        </p:blipFill>
        <p:spPr bwMode="auto">
          <a:xfrm rot="422292">
            <a:off x="2838600" y="2121708"/>
            <a:ext cx="1740154" cy="13650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p:spPr>
      </p:pic>
      <p:grpSp>
        <p:nvGrpSpPr>
          <p:cNvPr id="14" name="Gruppieren 13"/>
          <p:cNvGrpSpPr/>
          <p:nvPr/>
        </p:nvGrpSpPr>
        <p:grpSpPr bwMode="auto">
          <a:xfrm>
            <a:off x="5878578" y="784505"/>
            <a:ext cx="2016224" cy="1225392"/>
            <a:chOff x="-6139149" y="2594918"/>
            <a:chExt cx="5001539" cy="3039762"/>
          </a:xfrm>
        </p:grpSpPr>
        <p:pic>
          <p:nvPicPr>
            <p:cNvPr id="15" name="Grafik 14" descr="Ein Bild, das Silhouette, Kunst enthält.&#10;&#10;Automatisch generierte Beschreibung mit mittlerer Zuverlässigkeit"/>
            <p:cNvPicPr>
              <a:picLocks noChangeAspect="1"/>
            </p:cNvPicPr>
            <p:nvPr/>
          </p:nvPicPr>
          <p:blipFill>
            <a:blip r:embed="rId7"/>
            <a:srcRect t="18320" b="20902"/>
            <a:stretch/>
          </p:blipFill>
          <p:spPr bwMode="auto">
            <a:xfrm>
              <a:off x="-6139149" y="2594918"/>
              <a:ext cx="5001539" cy="3039762"/>
            </a:xfrm>
            <a:prstGeom prst="rect">
              <a:avLst/>
            </a:prstGeom>
          </p:spPr>
        </p:pic>
        <p:sp>
          <p:nvSpPr>
            <p:cNvPr id="16" name="Titel 1"/>
            <p:cNvSpPr txBox="1"/>
            <p:nvPr/>
          </p:nvSpPr>
          <p:spPr bwMode="auto">
            <a:xfrm>
              <a:off x="-5028948" y="3417846"/>
              <a:ext cx="3363072" cy="1823826"/>
            </a:xfrm>
            <a:prstGeom prst="rect">
              <a:avLst/>
            </a:prstGeom>
            <a:noFill/>
          </p:spPr>
          <p:txBody>
            <a:bodyPr vert="horz" lIns="0" tIns="45720" rIns="0" bIns="45720" rtlCol="0" anchor="t" anchorCtr="0">
              <a:noAutofit/>
            </a:bodyPr>
            <a:lstStyle>
              <a:defPPr>
                <a:defRPr lang="de-DE"/>
              </a:defPPr>
              <a:lvl1pPr algn="l" defTabSz="539953">
                <a:spcBef>
                  <a:spcPts val="591"/>
                </a:spcBef>
                <a:spcAft>
                  <a:spcPts val="709"/>
                </a:spcAft>
                <a:buNone/>
                <a:defRPr lang="de-DE" sz="2950" b="1" i="0" cap="all" spc="177">
                  <a:solidFill>
                    <a:schemeClr val="bg1"/>
                  </a:solidFill>
                  <a:latin typeface="Calibri"/>
                  <a:ea typeface="Source Sans Pro Black"/>
                  <a:cs typeface="Calibri"/>
                </a:defRPr>
              </a:lvl1pPr>
            </a:lstStyle>
            <a:p>
              <a:pPr>
                <a:defRPr/>
              </a:pPr>
              <a:r>
                <a:rPr lang="de-DE" sz="800">
                  <a:solidFill>
                    <a:schemeClr val="tx1">
                      <a:lumMod val="85000"/>
                      <a:lumOff val="15000"/>
                    </a:schemeClr>
                  </a:solidFill>
                </a:rPr>
                <a:t>Erfahrungswissen</a:t>
              </a:r>
              <a:br>
                <a:rPr lang="de-DE" sz="800">
                  <a:solidFill>
                    <a:schemeClr val="tx1">
                      <a:lumMod val="85000"/>
                      <a:lumOff val="15000"/>
                    </a:schemeClr>
                  </a:solidFill>
                </a:rPr>
              </a:br>
              <a:r>
                <a:rPr lang="de-DE" sz="800">
                  <a:solidFill>
                    <a:schemeClr val="tx1">
                      <a:lumMod val="85000"/>
                      <a:lumOff val="15000"/>
                    </a:schemeClr>
                  </a:solidFill>
                </a:rPr>
                <a:t>Ausbildungspraxis</a:t>
              </a:r>
              <a:endParaRPr/>
            </a:p>
          </p:txBody>
        </p:sp>
        <p:pic>
          <p:nvPicPr>
            <p:cNvPr id="17" name="Grafik 16"/>
            <p:cNvPicPr>
              <a:picLocks noChangeAspect="1"/>
            </p:cNvPicPr>
            <p:nvPr/>
          </p:nvPicPr>
          <p:blipFill>
            <a:blip r:embed="rId8"/>
            <a:srcRect t="43020"/>
            <a:stretch/>
          </p:blipFill>
          <p:spPr bwMode="auto">
            <a:xfrm rot="5971112">
              <a:off x="-3993327" y="3950594"/>
              <a:ext cx="553439" cy="1317183"/>
            </a:xfrm>
            <a:custGeom>
              <a:avLst/>
              <a:gdLst>
                <a:gd name="connsiteX0" fmla="*/ 0 w 937246"/>
                <a:gd name="connsiteY0" fmla="*/ 0 h 1254737"/>
                <a:gd name="connsiteX1" fmla="*/ 937246 w 937246"/>
                <a:gd name="connsiteY1" fmla="*/ 0 h 1254737"/>
                <a:gd name="connsiteX2" fmla="*/ 937246 w 937246"/>
                <a:gd name="connsiteY2" fmla="*/ 1254737 h 1254737"/>
                <a:gd name="connsiteX3" fmla="*/ 0 w 937246"/>
                <a:gd name="connsiteY3" fmla="*/ 1254737 h 1254737"/>
              </a:gdLst>
              <a:ahLst/>
              <a:cxnLst>
                <a:cxn ang="0">
                  <a:pos x="connsiteX0" y="connsiteY0"/>
                </a:cxn>
                <a:cxn ang="0">
                  <a:pos x="connsiteX1" y="connsiteY1"/>
                </a:cxn>
                <a:cxn ang="0">
                  <a:pos x="connsiteX2" y="connsiteY2"/>
                </a:cxn>
                <a:cxn ang="0">
                  <a:pos x="connsiteX3" y="connsiteY3"/>
                </a:cxn>
              </a:cxnLst>
              <a:rect l="l" t="t" r="r" b="b"/>
              <a:pathLst>
                <a:path w="937246" h="1254737" extrusionOk="0">
                  <a:moveTo>
                    <a:pt x="0" y="0"/>
                  </a:moveTo>
                  <a:lnTo>
                    <a:pt x="937246" y="0"/>
                  </a:lnTo>
                  <a:lnTo>
                    <a:pt x="937246" y="1254737"/>
                  </a:lnTo>
                  <a:lnTo>
                    <a:pt x="0" y="1254737"/>
                  </a:lnTo>
                  <a:close/>
                </a:path>
              </a:pathLst>
            </a:custGeom>
          </p:spPr>
        </p:pic>
      </p:grpSp>
      <p:sp>
        <p:nvSpPr>
          <p:cNvPr id="19" name="Titel 1"/>
          <p:cNvSpPr txBox="1"/>
          <p:nvPr/>
        </p:nvSpPr>
        <p:spPr bwMode="auto">
          <a:xfrm>
            <a:off x="6265362" y="3803347"/>
            <a:ext cx="1740154" cy="452578"/>
          </a:xfrm>
          <a:prstGeom prst="rect">
            <a:avLst/>
          </a:prstGeom>
        </p:spPr>
        <p:txBody>
          <a:bodyPr lIns="0" tIns="0" rIns="0" bIns="0" anchor="b" anchorCtr="0">
            <a:noAutofit/>
          </a:bodyPr>
          <a:lstStyle>
            <a:lvl1pPr algn="l" defTabSz="914400">
              <a:spcBef>
                <a:spcPts val="0"/>
              </a:spcBef>
              <a:buNone/>
              <a:defRPr sz="2400" b="0">
                <a:solidFill>
                  <a:srgbClr val="056336"/>
                </a:solidFill>
                <a:latin typeface="+mj-lt"/>
                <a:ea typeface="+mj-ea"/>
                <a:cs typeface="+mj-cs"/>
              </a:defRPr>
            </a:lvl1pPr>
          </a:lstStyle>
          <a:p>
            <a:pPr>
              <a:defRPr/>
            </a:pPr>
            <a:r>
              <a:rPr lang="de-DE" sz="1800"/>
              <a:t>Thomas Possler</a:t>
            </a:r>
            <a:endParaRPr/>
          </a:p>
        </p:txBody>
      </p:sp>
      <p:sp>
        <p:nvSpPr>
          <p:cNvPr id="20" name="Titel 1"/>
          <p:cNvSpPr txBox="1"/>
          <p:nvPr/>
        </p:nvSpPr>
        <p:spPr bwMode="auto">
          <a:xfrm>
            <a:off x="3275856" y="3797913"/>
            <a:ext cx="1740154" cy="452578"/>
          </a:xfrm>
          <a:prstGeom prst="rect">
            <a:avLst/>
          </a:prstGeom>
        </p:spPr>
        <p:txBody>
          <a:bodyPr lIns="0" tIns="0" rIns="0" bIns="0" anchor="b" anchorCtr="0">
            <a:noAutofit/>
          </a:bodyPr>
          <a:lstStyle>
            <a:lvl1pPr algn="l" defTabSz="914400">
              <a:spcBef>
                <a:spcPts val="0"/>
              </a:spcBef>
              <a:buNone/>
              <a:defRPr sz="2400" b="0">
                <a:solidFill>
                  <a:srgbClr val="056336"/>
                </a:solidFill>
                <a:latin typeface="+mj-lt"/>
                <a:ea typeface="+mj-ea"/>
                <a:cs typeface="+mj-cs"/>
              </a:defRPr>
            </a:lvl1pPr>
          </a:lstStyle>
          <a:p>
            <a:pPr>
              <a:defRPr/>
            </a:pPr>
            <a:r>
              <a:rPr lang="de-DE" sz="1800"/>
              <a:t>Nenja Paulke</a:t>
            </a:r>
            <a:endParaRPr/>
          </a:p>
        </p:txBody>
      </p:sp>
      <p:sp>
        <p:nvSpPr>
          <p:cNvPr id="21" name="Titel 1"/>
          <p:cNvSpPr txBox="1"/>
          <p:nvPr/>
        </p:nvSpPr>
        <p:spPr bwMode="auto">
          <a:xfrm>
            <a:off x="827584" y="3810843"/>
            <a:ext cx="1740154" cy="452578"/>
          </a:xfrm>
          <a:prstGeom prst="rect">
            <a:avLst/>
          </a:prstGeom>
        </p:spPr>
        <p:txBody>
          <a:bodyPr lIns="0" tIns="0" rIns="0" bIns="0" anchor="b" anchorCtr="0">
            <a:noAutofit/>
          </a:bodyPr>
          <a:lstStyle>
            <a:lvl1pPr algn="l" defTabSz="914400">
              <a:spcBef>
                <a:spcPts val="0"/>
              </a:spcBef>
              <a:buNone/>
              <a:defRPr sz="2400" b="0">
                <a:solidFill>
                  <a:srgbClr val="056336"/>
                </a:solidFill>
                <a:latin typeface="+mj-lt"/>
                <a:ea typeface="+mj-ea"/>
                <a:cs typeface="+mj-cs"/>
              </a:defRPr>
            </a:lvl1pPr>
          </a:lstStyle>
          <a:p>
            <a:pPr>
              <a:defRPr/>
            </a:pPr>
            <a:r>
              <a:rPr lang="de-DE" sz="1800"/>
              <a:t>Ilka Hahne</a:t>
            </a:r>
            <a:endParaRPr/>
          </a:p>
        </p:txBody>
      </p:sp>
      <p:pic>
        <p:nvPicPr>
          <p:cNvPr id="3" name="Grafik 2"/>
          <p:cNvPicPr>
            <a:picLocks noChangeAspect="1"/>
          </p:cNvPicPr>
          <p:nvPr/>
        </p:nvPicPr>
        <p:blipFill>
          <a:blip r:embed="rId9"/>
          <a:srcRect t="13744" b="23650"/>
          <a:stretch/>
        </p:blipFill>
        <p:spPr bwMode="auto">
          <a:xfrm rot="429237">
            <a:off x="2828520" y="2100829"/>
            <a:ext cx="1772014" cy="1335178"/>
          </a:xfrm>
          <a:prstGeom prst="rect">
            <a:avLst/>
          </a:prstGeom>
        </p:spPr>
      </p:pic>
      <p:pic>
        <p:nvPicPr>
          <p:cNvPr id="18" name="Grafik 17"/>
          <p:cNvPicPr>
            <a:picLocks noChangeAspect="1"/>
          </p:cNvPicPr>
          <p:nvPr/>
        </p:nvPicPr>
        <p:blipFill>
          <a:blip r:embed="rId10"/>
          <a:stretch/>
        </p:blipFill>
        <p:spPr bwMode="auto">
          <a:xfrm>
            <a:off x="541972" y="-369645"/>
            <a:ext cx="3591325" cy="3591325"/>
          </a:xfrm>
          <a:prstGeom prst="rect">
            <a:avLst/>
          </a:prstGeom>
        </p:spPr>
      </p:pic>
      <p:pic>
        <p:nvPicPr>
          <p:cNvPr id="4" name="Grafik 3"/>
          <p:cNvPicPr>
            <a:picLocks noChangeAspect="1"/>
          </p:cNvPicPr>
          <p:nvPr/>
        </p:nvPicPr>
        <p:blipFill>
          <a:blip r:embed="rId11"/>
          <a:srcRect l="43021" t="14262" r="8759" b="29578"/>
          <a:stretch/>
        </p:blipFill>
        <p:spPr bwMode="auto">
          <a:xfrm>
            <a:off x="817694" y="2027011"/>
            <a:ext cx="1740154" cy="1351387"/>
          </a:xfrm>
          <a:prstGeom prst="rect">
            <a:avLst/>
          </a:prstGeom>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755576" y="-6875"/>
            <a:ext cx="8064896" cy="951570"/>
          </a:xfrm>
        </p:spPr>
        <p:txBody>
          <a:bodyPr/>
          <a:lstStyle/>
          <a:p>
            <a:pPr>
              <a:defRPr/>
            </a:pPr>
            <a:r>
              <a:rPr lang="de-DE" dirty="0"/>
              <a:t>Warm-Up </a:t>
            </a:r>
            <a:endParaRPr dirty="0"/>
          </a:p>
        </p:txBody>
      </p:sp>
      <p:sp>
        <p:nvSpPr>
          <p:cNvPr id="3" name="Textplatzhalter 2"/>
          <p:cNvSpPr>
            <a:spLocks noGrp="1"/>
          </p:cNvSpPr>
          <p:nvPr>
            <p:ph type="body" sz="quarter" idx="10"/>
          </p:nvPr>
        </p:nvSpPr>
        <p:spPr bwMode="auto">
          <a:xfrm>
            <a:off x="755576" y="1419623"/>
            <a:ext cx="3168351" cy="3088974"/>
          </a:xfrm>
        </p:spPr>
        <p:txBody>
          <a:bodyPr/>
          <a:lstStyle/>
          <a:p>
            <a:pPr>
              <a:defRPr/>
            </a:pPr>
            <a:r>
              <a:rPr lang="de-DE" dirty="0"/>
              <a:t>Wer bist du und welche Berufe bildest du/ihr aus?</a:t>
            </a:r>
            <a:endParaRPr dirty="0"/>
          </a:p>
          <a:p>
            <a:pPr>
              <a:defRPr/>
            </a:pPr>
            <a:r>
              <a:rPr lang="de-DE" dirty="0"/>
              <a:t>Kennst du die Begriffe: </a:t>
            </a:r>
            <a:endParaRPr dirty="0"/>
          </a:p>
          <a:p>
            <a:pPr marL="342900" indent="-342900">
              <a:buFont typeface="+mj-lt"/>
              <a:buAutoNum type="arabicPeriod"/>
              <a:defRPr/>
            </a:pPr>
            <a:r>
              <a:rPr lang="de-DE" b="1" dirty="0" err="1"/>
              <a:t>Smombie</a:t>
            </a:r>
            <a:endParaRPr dirty="0"/>
          </a:p>
          <a:p>
            <a:pPr marL="342900" indent="-342900">
              <a:buFont typeface="+mj-lt"/>
              <a:buAutoNum type="arabicPeriod"/>
              <a:defRPr/>
            </a:pPr>
            <a:r>
              <a:rPr lang="de-DE" b="1" dirty="0"/>
              <a:t>FOMO </a:t>
            </a:r>
            <a:endParaRPr dirty="0"/>
          </a:p>
          <a:p>
            <a:pPr marL="342900" indent="-342900">
              <a:buFont typeface="+mj-lt"/>
              <a:buAutoNum type="arabicPeriod"/>
              <a:defRPr/>
            </a:pPr>
            <a:r>
              <a:rPr lang="de-DE" b="1" dirty="0" err="1"/>
              <a:t>Phubbing</a:t>
            </a:r>
            <a:endParaRPr lang="de-DE" b="1" dirty="0"/>
          </a:p>
          <a:p>
            <a:pPr marL="342900" indent="-342900">
              <a:buFont typeface="+mj-lt"/>
              <a:buAutoNum type="arabicPeriod"/>
              <a:defRPr/>
            </a:pPr>
            <a:r>
              <a:rPr lang="de-DE" b="1" dirty="0" err="1"/>
              <a:t>Nomophobie</a:t>
            </a:r>
            <a:endParaRPr dirty="0"/>
          </a:p>
          <a:p>
            <a:pPr>
              <a:defRPr/>
            </a:pPr>
            <a:endParaRPr lang="de-DE" b="1" dirty="0"/>
          </a:p>
          <a:p>
            <a:pPr marL="285750" indent="-285750">
              <a:buFont typeface="Arial"/>
              <a:buChar char="•"/>
              <a:defRPr/>
            </a:pPr>
            <a:endParaRPr lang="de-DE" dirty="0"/>
          </a:p>
        </p:txBody>
      </p:sp>
      <p:pic>
        <p:nvPicPr>
          <p:cNvPr id="23" name="Grafik 22" descr="Ein Bild, das Text, draußen, Gebäude, Fahrzeug enthält.&#10;&#10;Automatisch generierte Beschreibung"/>
          <p:cNvPicPr>
            <a:picLocks noChangeAspect="1"/>
          </p:cNvPicPr>
          <p:nvPr/>
        </p:nvPicPr>
        <p:blipFill>
          <a:blip r:embed="rId4"/>
          <a:stretch/>
        </p:blipFill>
        <p:spPr bwMode="auto">
          <a:xfrm>
            <a:off x="3761211" y="1556268"/>
            <a:ext cx="4662519" cy="2664295"/>
          </a:xfrm>
          <a:prstGeom prst="rect">
            <a:avLst/>
          </a:prstGeom>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 name="Grafik 3" descr="Ein Bild, das draußen, Himmel, Person, Uhr enthält.&#10;&#10;Automatisch generierte Beschreibung"/>
          <p:cNvPicPr>
            <a:picLocks noChangeAspect="1"/>
          </p:cNvPicPr>
          <p:nvPr/>
        </p:nvPicPr>
        <p:blipFill>
          <a:blip r:embed="rId4"/>
          <a:srcRect l="1536" t="23553" r="20569" b="10771"/>
          <a:stretch/>
        </p:blipFill>
        <p:spPr bwMode="auto">
          <a:xfrm>
            <a:off x="0" y="0"/>
            <a:ext cx="9153789" cy="5143500"/>
          </a:xfrm>
          <a:prstGeom prst="rect">
            <a:avLst/>
          </a:prstGeom>
        </p:spPr>
      </p:pic>
      <p:pic>
        <p:nvPicPr>
          <p:cNvPr id="6" name="Grafik 5" descr="Ein Bild, das Screenshot, Farbigkeit, Grafiken, Grafikdesign enthält.&#10;&#10;Automatisch generierte Beschreibung"/>
          <p:cNvPicPr>
            <a:picLocks noChangeAspect="1"/>
          </p:cNvPicPr>
          <p:nvPr/>
        </p:nvPicPr>
        <p:blipFill>
          <a:blip r:embed="rId5">
            <a:alphaModFix amt="67000"/>
          </a:blip>
          <a:srcRect l="14474"/>
          <a:stretch/>
        </p:blipFill>
        <p:spPr bwMode="auto">
          <a:xfrm>
            <a:off x="0" y="0"/>
            <a:ext cx="9153789" cy="5143500"/>
          </a:xfrm>
          <a:prstGeom prst="rect">
            <a:avLst/>
          </a:prstGeom>
        </p:spPr>
      </p:pic>
      <p:sp>
        <p:nvSpPr>
          <p:cNvPr id="8" name="Parallelogramm 7"/>
          <p:cNvSpPr/>
          <p:nvPr/>
        </p:nvSpPr>
        <p:spPr bwMode="auto">
          <a:xfrm>
            <a:off x="-468560" y="3617506"/>
            <a:ext cx="5544616" cy="1368152"/>
          </a:xfrm>
          <a:prstGeom prst="parallelogram">
            <a:avLst>
              <a:gd name="adj" fmla="val 25000"/>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9" name="Textfeld 8"/>
          <p:cNvSpPr txBox="1"/>
          <p:nvPr/>
        </p:nvSpPr>
        <p:spPr bwMode="auto">
          <a:xfrm>
            <a:off x="323528" y="4070749"/>
            <a:ext cx="4248472" cy="707886"/>
          </a:xfrm>
          <a:prstGeom prst="rect">
            <a:avLst/>
          </a:prstGeom>
          <a:noFill/>
        </p:spPr>
        <p:txBody>
          <a:bodyPr wrap="square" rtlCol="0">
            <a:spAutoFit/>
          </a:bodyPr>
          <a:lstStyle/>
          <a:p>
            <a:pPr>
              <a:defRPr/>
            </a:pPr>
            <a:r>
              <a:rPr lang="de-DE" sz="2000" b="1">
                <a:solidFill>
                  <a:srgbClr val="003369"/>
                </a:solidFill>
              </a:rPr>
              <a:t>2. Seltsame Phänomene und Onlineverhalten (junger) Menschen</a:t>
            </a:r>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755576" y="-6875"/>
            <a:ext cx="8064896" cy="951570"/>
          </a:xfrm>
        </p:spPr>
        <p:txBody>
          <a:bodyPr/>
          <a:lstStyle/>
          <a:p>
            <a:pPr>
              <a:defRPr/>
            </a:pPr>
            <a:r>
              <a:rPr lang="de-DE"/>
              <a:t>1. Smombie: Kombination aus Zombie und Smartphone</a:t>
            </a:r>
            <a:endParaRPr/>
          </a:p>
        </p:txBody>
      </p:sp>
      <p:sp>
        <p:nvSpPr>
          <p:cNvPr id="3" name="Textplatzhalter 2"/>
          <p:cNvSpPr>
            <a:spLocks noGrp="1"/>
          </p:cNvSpPr>
          <p:nvPr>
            <p:ph type="body" sz="quarter" idx="10"/>
          </p:nvPr>
        </p:nvSpPr>
        <p:spPr bwMode="auto">
          <a:xfrm>
            <a:off x="755576" y="1337191"/>
            <a:ext cx="3600400" cy="3171405"/>
          </a:xfrm>
        </p:spPr>
        <p:txBody>
          <a:bodyPr/>
          <a:lstStyle/>
          <a:p>
            <a:pPr>
              <a:defRPr/>
            </a:pPr>
            <a:r>
              <a:rPr lang="de-DE" sz="1050"/>
              <a:t>Bedeutung: Personen laufen „hirnlos“/unachtsam, wie ein Zombie durch die Gegend, ohne die Umwelt und Gefahren wahrzunehmen!</a:t>
            </a:r>
            <a:endParaRPr/>
          </a:p>
          <a:p>
            <a:pPr>
              <a:defRPr/>
            </a:pPr>
            <a:r>
              <a:rPr lang="de-DE" sz="1050"/>
              <a:t>Das Kofferwort ist schon fast 10 Jahre alt. Viele Azubis waren da noch kleine Kinder, also beschreibt es auch manche von uns und junge Ausbilder:innen!</a:t>
            </a:r>
            <a:endParaRPr/>
          </a:p>
          <a:p>
            <a:pPr>
              <a:defRPr/>
            </a:pPr>
            <a:endParaRPr lang="de-DE" sz="1050"/>
          </a:p>
          <a:p>
            <a:pPr marL="285750" indent="-285750">
              <a:buFont typeface="Arial"/>
              <a:buChar char="•"/>
              <a:defRPr/>
            </a:pPr>
            <a:endParaRPr lang="de-DE"/>
          </a:p>
        </p:txBody>
      </p:sp>
      <p:pic>
        <p:nvPicPr>
          <p:cNvPr id="6" name="Grafik 5" descr="Ein Bild, das Kleidung, Person, Schuhwerk, Mann enthält.&#10;&#10;Automatisch generierte Beschreibung"/>
          <p:cNvPicPr>
            <a:picLocks noChangeAspect="1"/>
          </p:cNvPicPr>
          <p:nvPr/>
        </p:nvPicPr>
        <p:blipFill>
          <a:blip r:embed="rId4"/>
          <a:stretch/>
        </p:blipFill>
        <p:spPr bwMode="auto">
          <a:xfrm>
            <a:off x="5269741" y="1337191"/>
            <a:ext cx="3127276" cy="3127276"/>
          </a:xfrm>
          <a:prstGeom prst="rect">
            <a:avLst/>
          </a:prstGeom>
        </p:spPr>
      </p:pic>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755576" y="-6875"/>
            <a:ext cx="8064896" cy="951570"/>
          </a:xfrm>
        </p:spPr>
        <p:txBody>
          <a:bodyPr/>
          <a:lstStyle/>
          <a:p>
            <a:pPr>
              <a:defRPr/>
            </a:pPr>
            <a:r>
              <a:rPr lang="de-DE"/>
              <a:t>2. FOMO: Fear of missing out… Die Angst etwas zu verpassen</a:t>
            </a:r>
            <a:endParaRPr/>
          </a:p>
        </p:txBody>
      </p:sp>
      <p:sp>
        <p:nvSpPr>
          <p:cNvPr id="3" name="Textplatzhalter 2"/>
          <p:cNvSpPr>
            <a:spLocks noGrp="1"/>
          </p:cNvSpPr>
          <p:nvPr>
            <p:ph type="body" sz="quarter" idx="10"/>
          </p:nvPr>
        </p:nvSpPr>
        <p:spPr bwMode="auto">
          <a:xfrm>
            <a:off x="755576" y="1419623"/>
            <a:ext cx="3600400" cy="3088974"/>
          </a:xfrm>
        </p:spPr>
        <p:txBody>
          <a:bodyPr/>
          <a:lstStyle/>
          <a:p>
            <a:pPr marL="171450" indent="-171450">
              <a:lnSpc>
                <a:spcPct val="107000"/>
              </a:lnSpc>
              <a:spcAft>
                <a:spcPts val="800"/>
              </a:spcAft>
              <a:buFont typeface="Arial"/>
              <a:buChar char="•"/>
              <a:defRPr/>
            </a:pPr>
            <a:r>
              <a:rPr lang="de-DE" sz="1050" b="1">
                <a:latin typeface="+mj-lt"/>
                <a:ea typeface="Aptos"/>
                <a:cs typeface="Times New Roman"/>
              </a:rPr>
              <a:t>Soziale Vergleiche:</a:t>
            </a:r>
            <a:r>
              <a:rPr lang="de-DE" sz="1050">
                <a:latin typeface="+mj-lt"/>
                <a:ea typeface="Aptos"/>
                <a:cs typeface="Times New Roman"/>
              </a:rPr>
              <a:t> Durch den ständigen Zugang zu den Aktivitäten und Erlebnissen anderer auf Social Media vergleichen sich Menschen oft mit anderen und befürchten, dass ihr eigenes Leben weniger spannend oder erfüllend ist.</a:t>
            </a:r>
            <a:endParaRPr/>
          </a:p>
          <a:p>
            <a:pPr marL="171450" indent="-171450">
              <a:lnSpc>
                <a:spcPct val="107000"/>
              </a:lnSpc>
              <a:spcAft>
                <a:spcPts val="800"/>
              </a:spcAft>
              <a:buFont typeface="Arial"/>
              <a:buChar char="•"/>
              <a:defRPr/>
            </a:pPr>
            <a:r>
              <a:rPr lang="de-DE" sz="1050" b="1">
                <a:latin typeface="+mj-lt"/>
                <a:ea typeface="Aptos"/>
                <a:cs typeface="Times New Roman"/>
              </a:rPr>
              <a:t>Zwang zur Teilnahme:</a:t>
            </a:r>
            <a:r>
              <a:rPr lang="de-DE" sz="1050">
                <a:latin typeface="+mj-lt"/>
                <a:ea typeface="Aptos"/>
                <a:cs typeface="Times New Roman"/>
              </a:rPr>
              <a:t> FOMO kann zu einem Zwang führen, immer auf dem neuesten Stand zu bleiben und an allen Aktivitäten teilzunehmen, um das Gefühl des Verpassens zu vermeiden.</a:t>
            </a:r>
            <a:endParaRPr/>
          </a:p>
          <a:p>
            <a:pPr marL="171450" indent="-171450">
              <a:lnSpc>
                <a:spcPct val="107000"/>
              </a:lnSpc>
              <a:spcAft>
                <a:spcPts val="800"/>
              </a:spcAft>
              <a:buFont typeface="Arial"/>
              <a:buChar char="•"/>
              <a:defRPr/>
            </a:pPr>
            <a:r>
              <a:rPr lang="de-DE" sz="1050" b="1">
                <a:latin typeface="+mj-lt"/>
                <a:ea typeface="Aptos"/>
                <a:cs typeface="Times New Roman"/>
              </a:rPr>
              <a:t>Auswirkungen auf das Wohlbefinden:</a:t>
            </a:r>
            <a:r>
              <a:rPr lang="de-DE" sz="1050">
                <a:latin typeface="+mj-lt"/>
                <a:ea typeface="Aptos"/>
                <a:cs typeface="Times New Roman"/>
              </a:rPr>
              <a:t> FOMO ist mit negativen Emotionen wie Unzufriedenheit, Stress und Angst verbunden und kann das allgemeine Wohlbefinden beeinträchtigen. Menschen können sich isoliert oder unglücklich fühlen, weil sie glauben, nicht das Gleiche zu erleben wie anderen.</a:t>
            </a:r>
            <a:endParaRPr/>
          </a:p>
          <a:p>
            <a:pPr marL="171450" indent="-171450">
              <a:lnSpc>
                <a:spcPct val="107000"/>
              </a:lnSpc>
              <a:spcAft>
                <a:spcPts val="800"/>
              </a:spcAft>
              <a:buFont typeface="Arial"/>
              <a:buChar char="•"/>
              <a:defRPr/>
            </a:pPr>
            <a:endParaRPr lang="de-DE" sz="1050" b="1"/>
          </a:p>
          <a:p>
            <a:pPr>
              <a:lnSpc>
                <a:spcPct val="107000"/>
              </a:lnSpc>
              <a:spcAft>
                <a:spcPts val="800"/>
              </a:spcAft>
              <a:defRPr/>
            </a:pPr>
            <a:endParaRPr lang="de-DE" sz="1050" b="1"/>
          </a:p>
          <a:p>
            <a:pPr marL="285750" indent="-285750">
              <a:buFont typeface="Arial"/>
              <a:buChar char="•"/>
              <a:defRPr/>
            </a:pPr>
            <a:endParaRPr lang="de-DE"/>
          </a:p>
        </p:txBody>
      </p:sp>
      <p:pic>
        <p:nvPicPr>
          <p:cNvPr id="5" name="Grafik 4"/>
          <p:cNvPicPr>
            <a:picLocks noChangeAspect="1"/>
          </p:cNvPicPr>
          <p:nvPr/>
        </p:nvPicPr>
        <p:blipFill>
          <a:blip r:embed="rId3"/>
          <a:srcRect t="6696" b="6694"/>
          <a:stretch/>
        </p:blipFill>
        <p:spPr bwMode="auto">
          <a:xfrm>
            <a:off x="5155040" y="2903786"/>
            <a:ext cx="1789776" cy="1550074"/>
          </a:xfrm>
          <a:prstGeom prst="rect">
            <a:avLst/>
          </a:prstGeom>
        </p:spPr>
      </p:pic>
      <p:pic>
        <p:nvPicPr>
          <p:cNvPr id="6" name="Grafik 5"/>
          <p:cNvPicPr>
            <a:picLocks noChangeAspect="1"/>
          </p:cNvPicPr>
          <p:nvPr/>
        </p:nvPicPr>
        <p:blipFill>
          <a:blip r:embed="rId4"/>
          <a:srcRect t="6696" b="6694"/>
          <a:stretch/>
        </p:blipFill>
        <p:spPr bwMode="auto">
          <a:xfrm>
            <a:off x="5155040" y="1275606"/>
            <a:ext cx="1789776" cy="1550074"/>
          </a:xfrm>
          <a:prstGeom prst="rect">
            <a:avLst/>
          </a:prstGeom>
        </p:spPr>
      </p:pic>
      <p:pic>
        <p:nvPicPr>
          <p:cNvPr id="7" name="Grafik 6"/>
          <p:cNvPicPr>
            <a:picLocks noChangeAspect="1"/>
          </p:cNvPicPr>
          <p:nvPr/>
        </p:nvPicPr>
        <p:blipFill>
          <a:blip r:embed="rId5"/>
          <a:srcRect t="6696" b="6694"/>
          <a:stretch/>
        </p:blipFill>
        <p:spPr bwMode="auto">
          <a:xfrm>
            <a:off x="7027248" y="1275606"/>
            <a:ext cx="1789776" cy="1550074"/>
          </a:xfrm>
          <a:prstGeom prst="rect">
            <a:avLst/>
          </a:prstGeom>
        </p:spPr>
      </p:pic>
      <p:pic>
        <p:nvPicPr>
          <p:cNvPr id="8" name="Grafik 7"/>
          <p:cNvPicPr>
            <a:picLocks noChangeAspect="1"/>
          </p:cNvPicPr>
          <p:nvPr/>
        </p:nvPicPr>
        <p:blipFill>
          <a:blip r:embed="rId6"/>
          <a:srcRect t="6696" b="6694"/>
          <a:stretch/>
        </p:blipFill>
        <p:spPr bwMode="auto">
          <a:xfrm>
            <a:off x="7027248" y="2903786"/>
            <a:ext cx="1789776" cy="155007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755576" y="-6875"/>
            <a:ext cx="8064896" cy="951570"/>
          </a:xfrm>
        </p:spPr>
        <p:txBody>
          <a:bodyPr/>
          <a:lstStyle/>
          <a:p>
            <a:pPr>
              <a:defRPr/>
            </a:pPr>
            <a:r>
              <a:rPr lang="de-DE"/>
              <a:t>3. Phubbing: Kombination aus „Phone“ und „Snubbing“ </a:t>
            </a:r>
            <a:endParaRPr/>
          </a:p>
        </p:txBody>
      </p:sp>
      <p:sp>
        <p:nvSpPr>
          <p:cNvPr id="3" name="Textplatzhalter 2"/>
          <p:cNvSpPr>
            <a:spLocks noGrp="1"/>
          </p:cNvSpPr>
          <p:nvPr>
            <p:ph type="body" sz="quarter" idx="10"/>
          </p:nvPr>
        </p:nvSpPr>
        <p:spPr bwMode="auto">
          <a:xfrm>
            <a:off x="755576" y="1419623"/>
            <a:ext cx="3600400" cy="3088974"/>
          </a:xfrm>
        </p:spPr>
        <p:txBody>
          <a:bodyPr/>
          <a:lstStyle/>
          <a:p>
            <a:pPr marL="285750" indent="-285750">
              <a:buFont typeface="Wingdings"/>
              <a:buChar char="§"/>
              <a:defRPr/>
            </a:pPr>
            <a:r>
              <a:rPr lang="de-DE" sz="1050" b="1" dirty="0"/>
              <a:t>Bedeutung: </a:t>
            </a:r>
            <a:r>
              <a:rPr lang="de-DE" sz="1050" dirty="0"/>
              <a:t>Ignorieren von Personen durch Nutzung des Smartphones</a:t>
            </a:r>
            <a:endParaRPr dirty="0"/>
          </a:p>
          <a:p>
            <a:pPr marL="285750" indent="-285750">
              <a:lnSpc>
                <a:spcPct val="107000"/>
              </a:lnSpc>
              <a:spcAft>
                <a:spcPts val="800"/>
              </a:spcAft>
              <a:buFont typeface="Wingdings"/>
              <a:buChar char="§"/>
              <a:defRPr/>
            </a:pPr>
            <a:r>
              <a:rPr lang="de-DE" sz="1050" b="1" dirty="0"/>
              <a:t>Verhalten</a:t>
            </a:r>
            <a:r>
              <a:rPr lang="de-DE" sz="1050" dirty="0"/>
              <a:t>: Nutzung des Smartphones während sozialer Interaktionen</a:t>
            </a:r>
            <a:endParaRPr dirty="0"/>
          </a:p>
          <a:p>
            <a:pPr marL="285750" indent="-285750">
              <a:lnSpc>
                <a:spcPct val="107000"/>
              </a:lnSpc>
              <a:spcAft>
                <a:spcPts val="800"/>
              </a:spcAft>
              <a:buFont typeface="Wingdings"/>
              <a:buChar char="§"/>
              <a:defRPr/>
            </a:pPr>
            <a:r>
              <a:rPr lang="de-DE" sz="1050" b="1" dirty="0"/>
              <a:t>Konsequenzen: </a:t>
            </a:r>
            <a:r>
              <a:rPr lang="de-DE" sz="1050" dirty="0"/>
              <a:t>Negative Auswirkungen auf zwischenmenschliche Beziehungen</a:t>
            </a:r>
            <a:endParaRPr dirty="0"/>
          </a:p>
          <a:p>
            <a:pPr marL="285750" indent="-285750">
              <a:lnSpc>
                <a:spcPct val="107000"/>
              </a:lnSpc>
              <a:spcAft>
                <a:spcPts val="800"/>
              </a:spcAft>
              <a:buFont typeface="Wingdings"/>
              <a:buChar char="§"/>
              <a:defRPr/>
            </a:pPr>
            <a:r>
              <a:rPr lang="de-DE" sz="1050" b="1" dirty="0"/>
              <a:t>Wahrnehmung: </a:t>
            </a:r>
            <a:r>
              <a:rPr lang="de-DE" sz="1050" dirty="0"/>
              <a:t>Wird oft als unhöflich und respektlos empfunden</a:t>
            </a:r>
            <a:endParaRPr dirty="0"/>
          </a:p>
          <a:p>
            <a:pPr>
              <a:lnSpc>
                <a:spcPct val="107000"/>
              </a:lnSpc>
              <a:spcAft>
                <a:spcPts val="800"/>
              </a:spcAft>
              <a:defRPr/>
            </a:pPr>
            <a:r>
              <a:rPr lang="de-DE" sz="1050" b="1" dirty="0"/>
              <a:t>Wer kennt dieses Verhalten? Verhaltet ihr euch manchmal auch so? …ist das altersbedingt?</a:t>
            </a:r>
            <a:endParaRPr dirty="0"/>
          </a:p>
          <a:p>
            <a:pPr marL="285750" indent="-285750">
              <a:buFont typeface="Arial"/>
              <a:buChar char="•"/>
              <a:defRPr/>
            </a:pPr>
            <a:endParaRPr lang="de-DE" dirty="0"/>
          </a:p>
        </p:txBody>
      </p:sp>
      <p:pic>
        <p:nvPicPr>
          <p:cNvPr id="4" name="Grafik 3" descr="Ein Bild, das Person, Kleidung, Im Haus, Anzug enthält.&#10;&#10;Automatisch generierte Beschreibung"/>
          <p:cNvPicPr>
            <a:picLocks noChangeAspect="1"/>
          </p:cNvPicPr>
          <p:nvPr/>
        </p:nvPicPr>
        <p:blipFill>
          <a:blip r:embed="rId3"/>
          <a:srcRect l="20619" r="9712" b="19549"/>
          <a:stretch/>
        </p:blipFill>
        <p:spPr bwMode="auto">
          <a:xfrm>
            <a:off x="5155040" y="2903786"/>
            <a:ext cx="1789776" cy="1550074"/>
          </a:xfrm>
          <a:prstGeom prst="rect">
            <a:avLst/>
          </a:prstGeom>
        </p:spPr>
      </p:pic>
      <p:pic>
        <p:nvPicPr>
          <p:cNvPr id="23" name="Grafik 22"/>
          <p:cNvPicPr>
            <a:picLocks noChangeAspect="1"/>
          </p:cNvPicPr>
          <p:nvPr/>
        </p:nvPicPr>
        <p:blipFill>
          <a:blip r:embed="rId4"/>
          <a:srcRect t="6696" b="6694"/>
          <a:stretch/>
        </p:blipFill>
        <p:spPr bwMode="auto">
          <a:xfrm>
            <a:off x="5155040" y="1275606"/>
            <a:ext cx="1789776" cy="1550074"/>
          </a:xfrm>
          <a:prstGeom prst="rect">
            <a:avLst/>
          </a:prstGeom>
        </p:spPr>
      </p:pic>
      <p:pic>
        <p:nvPicPr>
          <p:cNvPr id="24" name="Grafik 23" descr="Ein Bild, das Kleidung, Person, Schuhwerk, Jeans enthält.&#10;&#10;Automatisch generierte Beschreibung"/>
          <p:cNvPicPr>
            <a:picLocks noChangeAspect="1"/>
          </p:cNvPicPr>
          <p:nvPr/>
        </p:nvPicPr>
        <p:blipFill>
          <a:blip r:embed="rId5"/>
          <a:srcRect r="7108" b="19549"/>
          <a:stretch/>
        </p:blipFill>
        <p:spPr bwMode="auto">
          <a:xfrm>
            <a:off x="7027248" y="1275606"/>
            <a:ext cx="1789776" cy="1550074"/>
          </a:xfrm>
          <a:prstGeom prst="rect">
            <a:avLst/>
          </a:prstGeom>
        </p:spPr>
      </p:pic>
      <p:pic>
        <p:nvPicPr>
          <p:cNvPr id="25" name="Grafik 24" descr="Ein Bild, das Kleidung, Person, Menschliches Gesicht, Im Haus enthält.&#10;&#10;Automatisch generierte Beschreibung"/>
          <p:cNvPicPr>
            <a:picLocks noChangeAspect="1"/>
          </p:cNvPicPr>
          <p:nvPr/>
        </p:nvPicPr>
        <p:blipFill>
          <a:blip r:embed="rId6"/>
          <a:srcRect b="13393"/>
          <a:stretch/>
        </p:blipFill>
        <p:spPr bwMode="auto">
          <a:xfrm>
            <a:off x="7027248" y="2903786"/>
            <a:ext cx="1789776" cy="155007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755576" y="-6875"/>
            <a:ext cx="8064896" cy="951570"/>
          </a:xfrm>
        </p:spPr>
        <p:txBody>
          <a:bodyPr/>
          <a:lstStyle/>
          <a:p>
            <a:pPr>
              <a:defRPr/>
            </a:pPr>
            <a:r>
              <a:rPr lang="de-DE"/>
              <a:t>4. Nomophobie: No-Mobile-Phone-Phobia</a:t>
            </a:r>
          </a:p>
        </p:txBody>
      </p:sp>
      <p:sp>
        <p:nvSpPr>
          <p:cNvPr id="3" name="Textplatzhalter 2"/>
          <p:cNvSpPr>
            <a:spLocks noGrp="1"/>
          </p:cNvSpPr>
          <p:nvPr>
            <p:ph type="body" sz="quarter" idx="10"/>
          </p:nvPr>
        </p:nvSpPr>
        <p:spPr bwMode="auto">
          <a:xfrm>
            <a:off x="755576" y="1419623"/>
            <a:ext cx="3600400" cy="3088974"/>
          </a:xfrm>
        </p:spPr>
        <p:txBody>
          <a:bodyPr/>
          <a:lstStyle/>
          <a:p>
            <a:pPr marL="285750" indent="-285750">
              <a:lnSpc>
                <a:spcPct val="107000"/>
              </a:lnSpc>
              <a:spcAft>
                <a:spcPts val="800"/>
              </a:spcAft>
              <a:buFont typeface="Wingdings"/>
              <a:buChar char="§"/>
              <a:defRPr/>
            </a:pPr>
            <a:r>
              <a:rPr lang="de-DE" sz="1050" b="1"/>
              <a:t>Bedeutung: </a:t>
            </a:r>
            <a:r>
              <a:rPr lang="de-DE" sz="1050"/>
              <a:t>Angstzustand, der durch das Fehlen eines Smartphones oder den Verlust der Netzabdeckung verursacht wird</a:t>
            </a:r>
            <a:endParaRPr/>
          </a:p>
          <a:p>
            <a:pPr marL="285750" indent="-285750">
              <a:lnSpc>
                <a:spcPct val="107000"/>
              </a:lnSpc>
              <a:spcAft>
                <a:spcPts val="800"/>
              </a:spcAft>
              <a:buFont typeface="Wingdings"/>
              <a:buChar char="§"/>
              <a:defRPr/>
            </a:pPr>
            <a:r>
              <a:rPr lang="de-DE" sz="1050" b="1"/>
              <a:t>Auswirkung: </a:t>
            </a:r>
            <a:r>
              <a:rPr lang="de-DE" sz="1050"/>
              <a:t>Erhöhter Stresszustand, Schweißausbrüche und mehr</a:t>
            </a:r>
            <a:endParaRPr/>
          </a:p>
          <a:p>
            <a:pPr>
              <a:lnSpc>
                <a:spcPct val="107000"/>
              </a:lnSpc>
              <a:spcAft>
                <a:spcPts val="800"/>
              </a:spcAft>
              <a:defRPr/>
            </a:pPr>
            <a:r>
              <a:rPr lang="de-DE" sz="1050" b="1"/>
              <a:t>Schonmal beobachtet wie schnell Azubis…</a:t>
            </a:r>
            <a:endParaRPr/>
          </a:p>
          <a:p>
            <a:pPr marL="171450" indent="-171450">
              <a:lnSpc>
                <a:spcPct val="107000"/>
              </a:lnSpc>
              <a:spcAft>
                <a:spcPts val="800"/>
              </a:spcAft>
              <a:buFont typeface="Arial"/>
              <a:buChar char="•"/>
              <a:defRPr/>
            </a:pPr>
            <a:r>
              <a:rPr lang="de-DE" sz="1050" b="1"/>
              <a:t>W-Lan, Hotspots, oder Ladekabel organisieren können?</a:t>
            </a:r>
            <a:endParaRPr/>
          </a:p>
          <a:p>
            <a:pPr marL="171450" indent="-171450">
              <a:lnSpc>
                <a:spcPct val="107000"/>
              </a:lnSpc>
              <a:spcAft>
                <a:spcPts val="800"/>
              </a:spcAft>
              <a:buFont typeface="Arial"/>
              <a:buChar char="•"/>
              <a:defRPr/>
            </a:pPr>
            <a:endParaRPr lang="de-DE" sz="1050" b="1"/>
          </a:p>
          <a:p>
            <a:pPr>
              <a:lnSpc>
                <a:spcPct val="107000"/>
              </a:lnSpc>
              <a:spcAft>
                <a:spcPts val="800"/>
              </a:spcAft>
              <a:defRPr/>
            </a:pPr>
            <a:endParaRPr lang="de-DE" sz="1050" b="1"/>
          </a:p>
          <a:p>
            <a:pPr marL="285750" indent="-285750">
              <a:buFont typeface="Arial"/>
              <a:buChar char="•"/>
              <a:defRPr/>
            </a:pPr>
            <a:endParaRPr lang="de-DE"/>
          </a:p>
        </p:txBody>
      </p:sp>
      <p:pic>
        <p:nvPicPr>
          <p:cNvPr id="5" name="Grafik 4"/>
          <p:cNvPicPr>
            <a:picLocks noChangeAspect="1"/>
          </p:cNvPicPr>
          <p:nvPr/>
        </p:nvPicPr>
        <p:blipFill>
          <a:blip r:embed="rId4"/>
          <a:srcRect t="6696" b="6694"/>
          <a:stretch/>
        </p:blipFill>
        <p:spPr bwMode="auto">
          <a:xfrm>
            <a:off x="5155040" y="2903786"/>
            <a:ext cx="1789776" cy="1550074"/>
          </a:xfrm>
          <a:prstGeom prst="rect">
            <a:avLst/>
          </a:prstGeom>
        </p:spPr>
      </p:pic>
      <p:pic>
        <p:nvPicPr>
          <p:cNvPr id="6" name="Grafik 5"/>
          <p:cNvPicPr>
            <a:picLocks noChangeAspect="1"/>
          </p:cNvPicPr>
          <p:nvPr/>
        </p:nvPicPr>
        <p:blipFill>
          <a:blip r:embed="rId5"/>
          <a:srcRect t="6696" b="6694"/>
          <a:stretch/>
        </p:blipFill>
        <p:spPr bwMode="auto">
          <a:xfrm>
            <a:off x="5155040" y="1275606"/>
            <a:ext cx="1789776" cy="1550074"/>
          </a:xfrm>
          <a:prstGeom prst="rect">
            <a:avLst/>
          </a:prstGeom>
        </p:spPr>
      </p:pic>
      <p:pic>
        <p:nvPicPr>
          <p:cNvPr id="7" name="Grafik 6"/>
          <p:cNvPicPr>
            <a:picLocks noChangeAspect="1"/>
          </p:cNvPicPr>
          <p:nvPr/>
        </p:nvPicPr>
        <p:blipFill>
          <a:blip r:embed="rId6"/>
          <a:srcRect t="6696" b="6694"/>
          <a:stretch/>
        </p:blipFill>
        <p:spPr bwMode="auto">
          <a:xfrm>
            <a:off x="7027248" y="1275606"/>
            <a:ext cx="1789776" cy="1550074"/>
          </a:xfrm>
          <a:prstGeom prst="rect">
            <a:avLst/>
          </a:prstGeom>
        </p:spPr>
      </p:pic>
      <p:pic>
        <p:nvPicPr>
          <p:cNvPr id="8" name="Grafik 7"/>
          <p:cNvPicPr>
            <a:picLocks noChangeAspect="1"/>
          </p:cNvPicPr>
          <p:nvPr/>
        </p:nvPicPr>
        <p:blipFill>
          <a:blip r:embed="rId7"/>
          <a:srcRect t="6696" b="6694"/>
          <a:stretch/>
        </p:blipFill>
        <p:spPr bwMode="auto">
          <a:xfrm>
            <a:off x="7027248" y="2903786"/>
            <a:ext cx="1789776" cy="1550074"/>
          </a:xfrm>
          <a:prstGeom prst="rect">
            <a:avLst/>
          </a:prstGeom>
        </p:spPr>
      </p:pic>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2" name="Bildplatzhalter 10" descr="Ein Bild, das Text, verschieden enthält.&#10;&#10;Automatisch generierte Beschreibung"/>
          <p:cNvPicPr>
            <a:picLocks noChangeAspect="1"/>
          </p:cNvPicPr>
          <p:nvPr/>
        </p:nvPicPr>
        <p:blipFill>
          <a:blip r:embed="rId3"/>
          <a:srcRect l="15760" t="16489" r="12710" b="13851"/>
          <a:stretch/>
        </p:blipFill>
        <p:spPr bwMode="auto">
          <a:xfrm>
            <a:off x="6784607" y="1548119"/>
            <a:ext cx="2507432" cy="2633867"/>
          </a:xfrm>
          <a:prstGeom prst="rect">
            <a:avLst/>
          </a:prstGeom>
        </p:spPr>
      </p:pic>
      <p:sp>
        <p:nvSpPr>
          <p:cNvPr id="2" name="Titel 1"/>
          <p:cNvSpPr>
            <a:spLocks noGrp="1"/>
          </p:cNvSpPr>
          <p:nvPr>
            <p:ph type="title"/>
          </p:nvPr>
        </p:nvSpPr>
        <p:spPr bwMode="auto"/>
        <p:txBody>
          <a:bodyPr/>
          <a:lstStyle/>
          <a:p>
            <a:pPr>
              <a:defRPr/>
            </a:pPr>
            <a:r>
              <a:rPr lang="de-DE"/>
              <a:t>Alles und noch viel mehr in einem Device…</a:t>
            </a:r>
            <a:endParaRPr/>
          </a:p>
        </p:txBody>
      </p:sp>
      <p:grpSp>
        <p:nvGrpSpPr>
          <p:cNvPr id="11" name="Gruppieren 10"/>
          <p:cNvGrpSpPr/>
          <p:nvPr/>
        </p:nvGrpSpPr>
        <p:grpSpPr bwMode="auto">
          <a:xfrm>
            <a:off x="35496" y="1508044"/>
            <a:ext cx="6918025" cy="2305755"/>
            <a:chOff x="520760" y="1713816"/>
            <a:chExt cx="13431627" cy="4476718"/>
          </a:xfrm>
        </p:grpSpPr>
        <p:pic>
          <p:nvPicPr>
            <p:cNvPr id="3" name="Grafik 2" descr="Ein Bild, das grün, Auto, drinnen enthält.&#10;&#10;Automatisch generierte Beschreibung"/>
            <p:cNvPicPr>
              <a:picLocks noChangeAspect="1"/>
            </p:cNvPicPr>
            <p:nvPr/>
          </p:nvPicPr>
          <p:blipFill>
            <a:blip r:embed="rId4"/>
            <a:stretch/>
          </p:blipFill>
          <p:spPr bwMode="auto">
            <a:xfrm>
              <a:off x="520760" y="1713816"/>
              <a:ext cx="3634464" cy="1700292"/>
            </a:xfrm>
            <a:prstGeom prst="rect">
              <a:avLst/>
            </a:prstGeom>
          </p:spPr>
        </p:pic>
        <p:pic>
          <p:nvPicPr>
            <p:cNvPr id="4" name="Grafik 3" descr="Ein Bild, das Text, draußen, Boden, geparkt enthält.&#10;&#10;Automatisch generierte Beschreibung"/>
            <p:cNvPicPr>
              <a:picLocks noChangeAspect="1"/>
            </p:cNvPicPr>
            <p:nvPr/>
          </p:nvPicPr>
          <p:blipFill>
            <a:blip r:embed="rId5"/>
            <a:stretch/>
          </p:blipFill>
          <p:spPr bwMode="auto">
            <a:xfrm>
              <a:off x="520760" y="3481545"/>
              <a:ext cx="3634464" cy="2708988"/>
            </a:xfrm>
            <a:prstGeom prst="rect">
              <a:avLst/>
            </a:prstGeom>
          </p:spPr>
        </p:pic>
        <p:pic>
          <p:nvPicPr>
            <p:cNvPr id="5" name="Grafik 4" descr="Ein Bild, das Tisch, drinnen, Wand, Boden enthält.&#10;&#10;Automatisch generierte Beschreibung"/>
            <p:cNvPicPr>
              <a:picLocks noChangeAspect="1"/>
            </p:cNvPicPr>
            <p:nvPr/>
          </p:nvPicPr>
          <p:blipFill>
            <a:blip r:embed="rId6"/>
            <a:stretch/>
          </p:blipFill>
          <p:spPr bwMode="auto">
            <a:xfrm>
              <a:off x="4222661" y="1713816"/>
              <a:ext cx="2556894" cy="2556894"/>
            </a:xfrm>
            <a:prstGeom prst="rect">
              <a:avLst/>
            </a:prstGeom>
          </p:spPr>
        </p:pic>
        <p:pic>
          <p:nvPicPr>
            <p:cNvPr id="6" name="Grafik 5" descr="Ein Bild, das Text, Rechner, Elektronik, schließen enthält.&#10;&#10;Automatisch generierte Beschreibung"/>
            <p:cNvPicPr>
              <a:picLocks noChangeAspect="1"/>
            </p:cNvPicPr>
            <p:nvPr/>
          </p:nvPicPr>
          <p:blipFill>
            <a:blip r:embed="rId7"/>
            <a:stretch/>
          </p:blipFill>
          <p:spPr bwMode="auto">
            <a:xfrm>
              <a:off x="6846993" y="1713816"/>
              <a:ext cx="1924128" cy="2556894"/>
            </a:xfrm>
            <a:prstGeom prst="rect">
              <a:avLst/>
            </a:prstGeom>
          </p:spPr>
        </p:pic>
        <p:pic>
          <p:nvPicPr>
            <p:cNvPr id="7" name="Grafik 6" descr="Ein Bild, das Kamera, sitzend, Elektronik, drinnen enthält.&#10;&#10;Automatisch generierte Beschreibung"/>
            <p:cNvPicPr>
              <a:picLocks noChangeAspect="1"/>
            </p:cNvPicPr>
            <p:nvPr/>
          </p:nvPicPr>
          <p:blipFill>
            <a:blip r:embed="rId8"/>
            <a:stretch/>
          </p:blipFill>
          <p:spPr bwMode="auto">
            <a:xfrm>
              <a:off x="8838558" y="1713816"/>
              <a:ext cx="1608462" cy="1299970"/>
            </a:xfrm>
            <a:prstGeom prst="rect">
              <a:avLst/>
            </a:prstGeom>
          </p:spPr>
        </p:pic>
        <p:pic>
          <p:nvPicPr>
            <p:cNvPr id="8" name="Grafik 7" descr="Ein Bild, das Text, drinnen, Computer enthält.&#10;&#10;Automatisch generierte Beschreibung"/>
            <p:cNvPicPr>
              <a:picLocks noChangeAspect="1"/>
            </p:cNvPicPr>
            <p:nvPr/>
          </p:nvPicPr>
          <p:blipFill>
            <a:blip r:embed="rId9"/>
            <a:stretch/>
          </p:blipFill>
          <p:spPr bwMode="auto">
            <a:xfrm>
              <a:off x="8838558" y="3081223"/>
              <a:ext cx="1608462" cy="1189487"/>
            </a:xfrm>
            <a:prstGeom prst="rect">
              <a:avLst/>
            </a:prstGeom>
          </p:spPr>
        </p:pic>
        <p:pic>
          <p:nvPicPr>
            <p:cNvPr id="9" name="Grafik 8" descr="Ein Bild, das Text, weiß, Haushaltsgerät enthält.&#10;&#10;Automatisch generierte Beschreibung"/>
            <p:cNvPicPr>
              <a:picLocks noChangeAspect="1"/>
            </p:cNvPicPr>
            <p:nvPr/>
          </p:nvPicPr>
          <p:blipFill>
            <a:blip r:embed="rId10"/>
            <a:stretch/>
          </p:blipFill>
          <p:spPr bwMode="auto">
            <a:xfrm>
              <a:off x="4222661" y="4338148"/>
              <a:ext cx="2810862" cy="1852385"/>
            </a:xfrm>
            <a:prstGeom prst="rect">
              <a:avLst/>
            </a:prstGeom>
          </p:spPr>
        </p:pic>
        <p:pic>
          <p:nvPicPr>
            <p:cNvPr id="10" name="Grafik 9" descr="Ein Bild, das drinnen, Haushaltsgerät enthält.&#10;&#10;Automatisch generierte Beschreibung"/>
            <p:cNvPicPr>
              <a:picLocks noChangeAspect="1"/>
            </p:cNvPicPr>
            <p:nvPr/>
          </p:nvPicPr>
          <p:blipFill>
            <a:blip r:embed="rId11"/>
            <a:stretch/>
          </p:blipFill>
          <p:spPr bwMode="auto">
            <a:xfrm>
              <a:off x="10606329" y="4270709"/>
              <a:ext cx="3346059" cy="1852385"/>
            </a:xfrm>
            <a:prstGeom prst="rect">
              <a:avLst/>
            </a:prstGeom>
          </p:spPr>
        </p:pic>
      </p:grpSp>
      <p:pic>
        <p:nvPicPr>
          <p:cNvPr id="14" name="Grafik 13" descr="Ein Bild, das rot, Grafiken, Screenshot, Karminrot enthält.&#10;&#10;Automatisch generierte Beschreibung"/>
          <p:cNvPicPr>
            <a:picLocks noChangeAspect="1"/>
          </p:cNvPicPr>
          <p:nvPr/>
        </p:nvPicPr>
        <p:blipFill>
          <a:blip r:embed="rId12"/>
          <a:stretch/>
        </p:blipFill>
        <p:spPr bwMode="auto">
          <a:xfrm>
            <a:off x="5302125" y="1629045"/>
            <a:ext cx="1642175" cy="1095639"/>
          </a:xfrm>
          <a:prstGeom prst="rect">
            <a:avLst/>
          </a:prstGeom>
        </p:spPr>
      </p:pic>
      <p:pic>
        <p:nvPicPr>
          <p:cNvPr id="16" name="Grafik 15" descr="Ein Bild, das Bücherregal, Buch, Im Haus, Regale enthält.&#10;&#10;Automatisch generierte Beschreibung"/>
          <p:cNvPicPr>
            <a:picLocks noChangeAspect="1"/>
          </p:cNvPicPr>
          <p:nvPr/>
        </p:nvPicPr>
        <p:blipFill>
          <a:blip r:embed="rId13"/>
          <a:stretch/>
        </p:blipFill>
        <p:spPr bwMode="auto">
          <a:xfrm>
            <a:off x="3471978" y="2859718"/>
            <a:ext cx="1472437" cy="98124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Smartphone als Tor zum Internet… Das Handy als Aufmerksamkeitsräuber und Verführer</a:t>
            </a:r>
            <a:endParaRPr/>
          </a:p>
        </p:txBody>
      </p:sp>
      <p:grpSp>
        <p:nvGrpSpPr>
          <p:cNvPr id="6" name="Gruppieren 5"/>
          <p:cNvGrpSpPr/>
          <p:nvPr/>
        </p:nvGrpSpPr>
        <p:grpSpPr bwMode="auto">
          <a:xfrm>
            <a:off x="1374294" y="1707653"/>
            <a:ext cx="6927445" cy="2465861"/>
            <a:chOff x="236843" y="1275606"/>
            <a:chExt cx="10481634" cy="3730993"/>
          </a:xfrm>
        </p:grpSpPr>
        <p:pic>
          <p:nvPicPr>
            <p:cNvPr id="3" name="Grafik 2"/>
            <p:cNvPicPr>
              <a:picLocks noChangeAspect="1"/>
            </p:cNvPicPr>
            <p:nvPr/>
          </p:nvPicPr>
          <p:blipFill>
            <a:blip r:embed="rId4">
              <a:alphaModFix amt="27000"/>
            </a:blip>
            <a:stretch/>
          </p:blipFill>
          <p:spPr bwMode="auto">
            <a:xfrm>
              <a:off x="2771800" y="1275606"/>
              <a:ext cx="5910484" cy="3730993"/>
            </a:xfrm>
            <a:prstGeom prst="rect">
              <a:avLst/>
            </a:prstGeom>
          </p:spPr>
        </p:pic>
        <p:sp>
          <p:nvSpPr>
            <p:cNvPr id="4" name="Inhaltsplatzhalter 1"/>
            <p:cNvSpPr txBox="1"/>
            <p:nvPr/>
          </p:nvSpPr>
          <p:spPr bwMode="auto">
            <a:xfrm>
              <a:off x="236843" y="1901673"/>
              <a:ext cx="2883877" cy="537520"/>
            </a:xfrm>
            <a:prstGeom prst="rect">
              <a:avLst/>
            </a:prstGeom>
            <a:grpFill/>
          </p:spPr>
          <p:txBody>
            <a:bodyPr>
              <a:normAutofit fontScale="47500" lnSpcReduction="20000"/>
            </a:bodyPr>
            <a:lstStyle>
              <a:lvl1pPr marL="0" indent="0" algn="l" defTabSz="914400">
                <a:spcBef>
                  <a:spcPts val="600"/>
                </a:spcBef>
                <a:spcAft>
                  <a:spcPts val="600"/>
                </a:spcAft>
                <a:buFontTx/>
                <a:buNone/>
                <a:defRPr sz="2000" b="1">
                  <a:solidFill>
                    <a:schemeClr val="tx1">
                      <a:lumMod val="65000"/>
                      <a:lumOff val="35000"/>
                    </a:schemeClr>
                  </a:solidFill>
                  <a:latin typeface="Calibri Light"/>
                  <a:ea typeface="+mn-ea"/>
                  <a:cs typeface="Calibri Light"/>
                </a:defRPr>
              </a:lvl1pPr>
              <a:lvl2pPr marL="7938" indent="0" algn="l" defTabSz="914400">
                <a:spcBef>
                  <a:spcPts val="600"/>
                </a:spcBef>
                <a:spcAft>
                  <a:spcPts val="600"/>
                </a:spcAft>
                <a:buFontTx/>
                <a:buNone/>
                <a:defRPr sz="2000">
                  <a:solidFill>
                    <a:schemeClr val="tx1">
                      <a:lumMod val="65000"/>
                      <a:lumOff val="35000"/>
                    </a:schemeClr>
                  </a:solidFill>
                  <a:latin typeface="Calibri Light"/>
                  <a:ea typeface="+mn-ea"/>
                  <a:cs typeface="Calibri Light"/>
                </a:defRPr>
              </a:lvl2pPr>
              <a:lvl3pPr marL="184150" indent="-171450" algn="l" defTabSz="914400">
                <a:spcBef>
                  <a:spcPts val="600"/>
                </a:spcBef>
                <a:spcAft>
                  <a:spcPts val="600"/>
                </a:spcAft>
                <a:buFont typeface="Arial"/>
                <a:buChar char="•"/>
                <a:defRPr sz="2000">
                  <a:solidFill>
                    <a:schemeClr val="tx1">
                      <a:lumMod val="65000"/>
                      <a:lumOff val="35000"/>
                    </a:schemeClr>
                  </a:solidFill>
                  <a:latin typeface="Calibri Light"/>
                  <a:ea typeface="+mn-ea"/>
                  <a:cs typeface="Calibri Light"/>
                </a:defRPr>
              </a:lvl3pPr>
              <a:lvl4pPr marL="409575" indent="-225425" algn="l" defTabSz="914400">
                <a:spcBef>
                  <a:spcPts val="600"/>
                </a:spcBef>
                <a:spcAft>
                  <a:spcPts val="600"/>
                </a:spcAft>
                <a:buFont typeface="Symbol"/>
                <a:buChar char="-"/>
                <a:defRPr sz="2000" i="0">
                  <a:solidFill>
                    <a:schemeClr val="tx1">
                      <a:lumMod val="65000"/>
                      <a:lumOff val="35000"/>
                    </a:schemeClr>
                  </a:solidFill>
                  <a:latin typeface="Calibri Light"/>
                  <a:ea typeface="+mn-ea"/>
                  <a:cs typeface="Calibri Light"/>
                </a:defRPr>
              </a:lvl4pPr>
              <a:lvl5pPr marL="635000" indent="-158750" algn="l" defTabSz="914400">
                <a:spcBef>
                  <a:spcPts val="0"/>
                </a:spcBef>
                <a:spcAft>
                  <a:spcPts val="800"/>
                </a:spcAft>
                <a:buFont typeface="Symbol"/>
                <a:buChar char="-"/>
                <a:defRPr sz="1800" i="1">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de-DE" dirty="0">
                  <a:solidFill>
                    <a:schemeClr val="accent5"/>
                  </a:solidFill>
                </a:rPr>
                <a:t>„Schweizer Taschenmesser &amp; Lebensbegleiter“</a:t>
              </a:r>
            </a:p>
          </p:txBody>
        </p:sp>
        <p:sp>
          <p:nvSpPr>
            <p:cNvPr id="5" name="Inhaltsplatzhalter 2"/>
            <p:cNvSpPr txBox="1"/>
            <p:nvPr/>
          </p:nvSpPr>
          <p:spPr bwMode="auto">
            <a:xfrm>
              <a:off x="8532440" y="1714103"/>
              <a:ext cx="2186037" cy="725090"/>
            </a:xfrm>
            <a:prstGeom prst="rect">
              <a:avLst/>
            </a:prstGeom>
            <a:grpFill/>
          </p:spPr>
          <p:txBody>
            <a:bodyPr vert="horz" lIns="91440" tIns="45720" rIns="91440" bIns="45720" rtlCol="0" anchor="ctr"/>
            <a:lstStyle>
              <a:defPPr>
                <a:defRPr lang="de-DE"/>
              </a:defPPr>
              <a:lvl1pPr marL="0" algn="l" defTabSz="914400">
                <a:defRPr sz="1200">
                  <a:solidFill>
                    <a:schemeClr val="tx1">
                      <a:tint val="75000"/>
                    </a:schemeClr>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r>
                <a:rPr lang="de-DE" sz="1800" b="1">
                  <a:solidFill>
                    <a:schemeClr val="accent5"/>
                  </a:solidFill>
                </a:rPr>
                <a:t>„Verführer &amp; Trigger“</a:t>
              </a:r>
              <a:endParaRPr/>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 name="Grafik 1"/>
          <p:cNvPicPr>
            <a:picLocks noChangeAspect="1"/>
          </p:cNvPicPr>
          <p:nvPr/>
        </p:nvPicPr>
        <p:blipFill>
          <a:blip r:embed="rId3"/>
          <a:stretch/>
        </p:blipFill>
        <p:spPr bwMode="auto">
          <a:xfrm>
            <a:off x="987241" y="523317"/>
            <a:ext cx="7169518" cy="4096867"/>
          </a:xfrm>
          <a:prstGeom prst="rect">
            <a:avLst/>
          </a:prstGeom>
        </p:spPr>
      </p:pic>
      <p:sp>
        <p:nvSpPr>
          <p:cNvPr id="3" name="Textfeld 2"/>
          <p:cNvSpPr txBox="1"/>
          <p:nvPr/>
        </p:nvSpPr>
        <p:spPr bwMode="auto">
          <a:xfrm>
            <a:off x="1187624" y="4787789"/>
            <a:ext cx="7632848" cy="307777"/>
          </a:xfrm>
          <a:prstGeom prst="rect">
            <a:avLst/>
          </a:prstGeom>
          <a:noFill/>
        </p:spPr>
        <p:txBody>
          <a:bodyPr wrap="square" rtlCol="0">
            <a:spAutoFit/>
          </a:bodyPr>
          <a:lstStyle/>
          <a:p>
            <a:pPr>
              <a:defRPr/>
            </a:pPr>
            <a:r>
              <a:rPr lang="de-DE" sz="1400"/>
              <a:t>Kostenlos downloadbar (auch als PPT): </a:t>
            </a:r>
            <a:r>
              <a:rPr lang="de-DE" sz="1400" u="sng">
                <a:hlinkClick r:id="rId4" tooltip="https://www.mpfs.de/studien/jim-studie/2023/"/>
              </a:rPr>
              <a:t>https://www.mpfs.de/studien/jim-studie/2023/</a:t>
            </a:r>
            <a:r>
              <a:rPr lang="de-DE" sz="1400"/>
              <a:t> </a:t>
            </a:r>
            <a:endParaRPr/>
          </a:p>
        </p:txBody>
      </p:sp>
      <p:sp>
        <p:nvSpPr>
          <p:cNvPr id="4" name="Rechteck 3"/>
          <p:cNvSpPr/>
          <p:nvPr/>
        </p:nvSpPr>
        <p:spPr bwMode="auto">
          <a:xfrm>
            <a:off x="1763687" y="2139702"/>
            <a:ext cx="6480720" cy="1224136"/>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 name="Grafik 1"/>
          <p:cNvPicPr>
            <a:picLocks noChangeAspect="1"/>
          </p:cNvPicPr>
          <p:nvPr/>
        </p:nvPicPr>
        <p:blipFill>
          <a:blip r:embed="rId3"/>
          <a:stretch/>
        </p:blipFill>
        <p:spPr bwMode="auto">
          <a:xfrm>
            <a:off x="994099" y="509599"/>
            <a:ext cx="7155800" cy="4124302"/>
          </a:xfrm>
          <a:prstGeom prst="rect">
            <a:avLst/>
          </a:prstGeom>
        </p:spPr>
      </p:pic>
      <p:sp>
        <p:nvSpPr>
          <p:cNvPr id="3" name="Textfeld 2"/>
          <p:cNvSpPr txBox="1"/>
          <p:nvPr/>
        </p:nvSpPr>
        <p:spPr bwMode="auto">
          <a:xfrm>
            <a:off x="1187624" y="4787789"/>
            <a:ext cx="7632848" cy="307777"/>
          </a:xfrm>
          <a:prstGeom prst="rect">
            <a:avLst/>
          </a:prstGeom>
          <a:noFill/>
        </p:spPr>
        <p:txBody>
          <a:bodyPr wrap="square" rtlCol="0">
            <a:spAutoFit/>
          </a:bodyPr>
          <a:lstStyle/>
          <a:p>
            <a:pPr>
              <a:defRPr/>
            </a:pPr>
            <a:r>
              <a:rPr lang="de-DE" sz="1400"/>
              <a:t>Kostenlos downloadbar (auch als PPT): </a:t>
            </a:r>
            <a:r>
              <a:rPr lang="de-DE" sz="1400" u="sng">
                <a:hlinkClick r:id="rId4" tooltip="https://www.mpfs.de/studien/jim-studie/2023/"/>
              </a:rPr>
              <a:t>https://www.mpfs.de/studien/jim-studie/2023/</a:t>
            </a:r>
            <a:r>
              <a:rPr lang="de-DE" sz="1400"/>
              <a:t> </a:t>
            </a:r>
            <a:endParaRPr/>
          </a:p>
        </p:txBody>
      </p:sp>
      <p:sp>
        <p:nvSpPr>
          <p:cNvPr id="4" name="Rechteck 3"/>
          <p:cNvSpPr/>
          <p:nvPr/>
        </p:nvSpPr>
        <p:spPr bwMode="auto">
          <a:xfrm>
            <a:off x="1187624" y="987574"/>
            <a:ext cx="7056784" cy="72008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 name="Grafik 1"/>
          <p:cNvPicPr>
            <a:picLocks noChangeAspect="1"/>
          </p:cNvPicPr>
          <p:nvPr/>
        </p:nvPicPr>
        <p:blipFill>
          <a:blip r:embed="rId4"/>
          <a:stretch/>
        </p:blipFill>
        <p:spPr bwMode="auto">
          <a:xfrm>
            <a:off x="991814" y="509599"/>
            <a:ext cx="7160372" cy="4124302"/>
          </a:xfrm>
          <a:prstGeom prst="rect">
            <a:avLst/>
          </a:prstGeom>
        </p:spPr>
      </p:pic>
      <p:sp>
        <p:nvSpPr>
          <p:cNvPr id="3" name="Textfeld 2"/>
          <p:cNvSpPr txBox="1"/>
          <p:nvPr/>
        </p:nvSpPr>
        <p:spPr bwMode="auto">
          <a:xfrm>
            <a:off x="1187624" y="4787789"/>
            <a:ext cx="7632848" cy="307777"/>
          </a:xfrm>
          <a:prstGeom prst="rect">
            <a:avLst/>
          </a:prstGeom>
          <a:noFill/>
        </p:spPr>
        <p:txBody>
          <a:bodyPr wrap="square" rtlCol="0">
            <a:spAutoFit/>
          </a:bodyPr>
          <a:lstStyle/>
          <a:p>
            <a:pPr>
              <a:defRPr/>
            </a:pPr>
            <a:r>
              <a:rPr lang="de-DE" sz="1400"/>
              <a:t>Kostenlos downloadbar (auch als PPT): </a:t>
            </a:r>
            <a:r>
              <a:rPr lang="de-DE" sz="1400" u="sng">
                <a:hlinkClick r:id="rId5" tooltip="https://www.mpfs.de/studien/jim-studie/2023/"/>
              </a:rPr>
              <a:t>https://www.mpfs.de/studien/jim-studie/2023/</a:t>
            </a:r>
            <a:r>
              <a:rPr lang="de-DE" sz="1400"/>
              <a:t> </a:t>
            </a:r>
            <a:endParaRP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 name="Grafik 3" descr="Ein Bild, das draußen, Himmel, Person, Uhr enthält.&#10;&#10;Automatisch generierte Beschreibung"/>
          <p:cNvPicPr>
            <a:picLocks noChangeAspect="1"/>
          </p:cNvPicPr>
          <p:nvPr/>
        </p:nvPicPr>
        <p:blipFill>
          <a:blip r:embed="rId3"/>
          <a:srcRect l="1536" t="23553" r="20569" b="10771"/>
          <a:stretch/>
        </p:blipFill>
        <p:spPr bwMode="auto">
          <a:xfrm>
            <a:off x="0" y="0"/>
            <a:ext cx="9153789" cy="5143500"/>
          </a:xfrm>
          <a:prstGeom prst="rect">
            <a:avLst/>
          </a:prstGeom>
        </p:spPr>
      </p:pic>
      <p:pic>
        <p:nvPicPr>
          <p:cNvPr id="6" name="Grafik 5" descr="Ein Bild, das Screenshot, Farbigkeit, Grafiken, Grafikdesign enthält.&#10;&#10;Automatisch generierte Beschreibung"/>
          <p:cNvPicPr>
            <a:picLocks noChangeAspect="1"/>
          </p:cNvPicPr>
          <p:nvPr/>
        </p:nvPicPr>
        <p:blipFill>
          <a:blip r:embed="rId4">
            <a:alphaModFix amt="67000"/>
          </a:blip>
          <a:srcRect l="14474"/>
          <a:stretch/>
        </p:blipFill>
        <p:spPr bwMode="auto">
          <a:xfrm>
            <a:off x="0" y="0"/>
            <a:ext cx="9153789" cy="5143500"/>
          </a:xfrm>
          <a:prstGeom prst="rect">
            <a:avLst/>
          </a:prstGeom>
        </p:spPr>
      </p:pic>
      <p:sp>
        <p:nvSpPr>
          <p:cNvPr id="8" name="Parallelogramm 7"/>
          <p:cNvSpPr/>
          <p:nvPr/>
        </p:nvSpPr>
        <p:spPr bwMode="auto">
          <a:xfrm>
            <a:off x="-468560" y="3617506"/>
            <a:ext cx="5544616" cy="1368152"/>
          </a:xfrm>
          <a:prstGeom prst="parallelogram">
            <a:avLst>
              <a:gd name="adj" fmla="val 25000"/>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de-DE" sz="1800" b="0" i="0" u="none" strike="noStrike" cap="none" spc="0">
              <a:ln>
                <a:noFill/>
              </a:ln>
              <a:solidFill>
                <a:srgbClr val="FFFFFF"/>
              </a:solidFill>
              <a:latin typeface="Calibri"/>
              <a:ea typeface="+mn-ea"/>
              <a:cs typeface="+mn-cs"/>
            </a:endParaRPr>
          </a:p>
        </p:txBody>
      </p:sp>
      <p:sp>
        <p:nvSpPr>
          <p:cNvPr id="9" name="Textfeld 8"/>
          <p:cNvSpPr txBox="1"/>
          <p:nvPr/>
        </p:nvSpPr>
        <p:spPr bwMode="auto">
          <a:xfrm>
            <a:off x="323528" y="4070749"/>
            <a:ext cx="4248472" cy="769441"/>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de-DE" sz="2000" b="1" i="0" u="none" strike="noStrike" cap="none" spc="0">
                <a:ln>
                  <a:noFill/>
                </a:ln>
                <a:solidFill>
                  <a:srgbClr val="003369"/>
                </a:solidFill>
                <a:latin typeface="Calibri"/>
                <a:ea typeface="+mn-ea"/>
                <a:cs typeface="+mn-cs"/>
              </a:rPr>
              <a:t>2. </a:t>
            </a:r>
            <a:r>
              <a:rPr lang="de-DE" sz="2000" b="1">
                <a:solidFill>
                  <a:srgbClr val="003369"/>
                </a:solidFill>
                <a:latin typeface="Calibri"/>
              </a:rPr>
              <a:t>Ist das schon Sucht? </a:t>
            </a:r>
            <a:endParaRPr/>
          </a:p>
          <a:p>
            <a:pPr marL="0" marR="0" lvl="0" indent="0" algn="l" defTabSz="914400">
              <a:lnSpc>
                <a:spcPct val="100000"/>
              </a:lnSpc>
              <a:spcBef>
                <a:spcPts val="0"/>
              </a:spcBef>
              <a:spcAft>
                <a:spcPts val="0"/>
              </a:spcAft>
              <a:buClrTx/>
              <a:buSzTx/>
              <a:buFontTx/>
              <a:buNone/>
              <a:defRPr/>
            </a:pPr>
            <a:endParaRPr lang="de-DE" sz="2400" b="1" i="0" u="none" strike="noStrike" cap="none" spc="0">
              <a:ln>
                <a:noFill/>
              </a:ln>
              <a:solidFill>
                <a:srgbClr val="003369"/>
              </a:solidFill>
              <a:latin typeface="Calibri"/>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755576" y="-6875"/>
            <a:ext cx="8064896" cy="951570"/>
          </a:xfrm>
        </p:spPr>
        <p:txBody>
          <a:bodyPr/>
          <a:lstStyle/>
          <a:p>
            <a:pPr>
              <a:defRPr/>
            </a:pPr>
            <a:r>
              <a:rPr lang="de-DE"/>
              <a:t>Was ist noch normale Nutzung?... Wann sprechen wir von Sucht?</a:t>
            </a:r>
            <a:endParaRPr/>
          </a:p>
        </p:txBody>
      </p:sp>
      <p:pic>
        <p:nvPicPr>
          <p:cNvPr id="4" name="Grafik 3" descr="Ein Bild, das Person, Kleidung, Im Haus, Anzug enthält.&#10;&#10;Automatisch generierte Beschreibung"/>
          <p:cNvPicPr>
            <a:picLocks noChangeAspect="1"/>
          </p:cNvPicPr>
          <p:nvPr/>
        </p:nvPicPr>
        <p:blipFill>
          <a:blip r:embed="rId4"/>
          <a:srcRect l="20619" r="9712" b="19549"/>
          <a:stretch/>
        </p:blipFill>
        <p:spPr bwMode="auto">
          <a:xfrm>
            <a:off x="4788024" y="2787774"/>
            <a:ext cx="1789776" cy="1550074"/>
          </a:xfrm>
          <a:prstGeom prst="rect">
            <a:avLst/>
          </a:prstGeom>
        </p:spPr>
      </p:pic>
      <p:pic>
        <p:nvPicPr>
          <p:cNvPr id="23" name="Grafik 22"/>
          <p:cNvPicPr>
            <a:picLocks noChangeAspect="1"/>
          </p:cNvPicPr>
          <p:nvPr/>
        </p:nvPicPr>
        <p:blipFill>
          <a:blip r:embed="rId5"/>
          <a:srcRect l="11512" r="11512"/>
          <a:stretch/>
        </p:blipFill>
        <p:spPr bwMode="auto">
          <a:xfrm>
            <a:off x="4788024" y="1159593"/>
            <a:ext cx="1789776" cy="1550074"/>
          </a:xfrm>
          <a:prstGeom prst="rect">
            <a:avLst/>
          </a:prstGeom>
        </p:spPr>
      </p:pic>
      <p:pic>
        <p:nvPicPr>
          <p:cNvPr id="24" name="Grafik 23"/>
          <p:cNvPicPr>
            <a:picLocks noChangeAspect="1"/>
          </p:cNvPicPr>
          <p:nvPr/>
        </p:nvPicPr>
        <p:blipFill>
          <a:blip r:embed="rId6"/>
          <a:srcRect l="11512" r="11512"/>
          <a:stretch/>
        </p:blipFill>
        <p:spPr bwMode="auto">
          <a:xfrm>
            <a:off x="6660232" y="1159593"/>
            <a:ext cx="1789776" cy="1550074"/>
          </a:xfrm>
          <a:prstGeom prst="rect">
            <a:avLst/>
          </a:prstGeom>
        </p:spPr>
      </p:pic>
      <p:pic>
        <p:nvPicPr>
          <p:cNvPr id="25" name="Grafik 24"/>
          <p:cNvPicPr>
            <a:picLocks noChangeAspect="1"/>
          </p:cNvPicPr>
          <p:nvPr/>
        </p:nvPicPr>
        <p:blipFill>
          <a:blip r:embed="rId7"/>
          <a:srcRect t="6696" b="6694"/>
          <a:stretch/>
        </p:blipFill>
        <p:spPr bwMode="auto">
          <a:xfrm>
            <a:off x="6660232" y="2787774"/>
            <a:ext cx="1789776" cy="1550074"/>
          </a:xfrm>
          <a:prstGeom prst="rect">
            <a:avLst/>
          </a:prstGeom>
        </p:spPr>
      </p:pic>
      <p:pic>
        <p:nvPicPr>
          <p:cNvPr id="7" name="Grafik 6"/>
          <p:cNvPicPr>
            <a:picLocks noChangeAspect="1"/>
          </p:cNvPicPr>
          <p:nvPr/>
        </p:nvPicPr>
        <p:blipFill>
          <a:blip r:embed="rId8"/>
          <a:srcRect t="6696" b="6694"/>
          <a:stretch/>
        </p:blipFill>
        <p:spPr bwMode="auto">
          <a:xfrm>
            <a:off x="1025912" y="2787774"/>
            <a:ext cx="1789776" cy="1550074"/>
          </a:xfrm>
          <a:prstGeom prst="rect">
            <a:avLst/>
          </a:prstGeom>
        </p:spPr>
      </p:pic>
      <p:pic>
        <p:nvPicPr>
          <p:cNvPr id="8" name="Grafik 7"/>
          <p:cNvPicPr>
            <a:picLocks noChangeAspect="1"/>
          </p:cNvPicPr>
          <p:nvPr/>
        </p:nvPicPr>
        <p:blipFill>
          <a:blip r:embed="rId9"/>
          <a:srcRect t="6696" b="6694"/>
          <a:stretch/>
        </p:blipFill>
        <p:spPr bwMode="auto">
          <a:xfrm>
            <a:off x="1025912" y="1159593"/>
            <a:ext cx="1789776" cy="1550074"/>
          </a:xfrm>
          <a:prstGeom prst="rect">
            <a:avLst/>
          </a:prstGeom>
        </p:spPr>
      </p:pic>
      <p:pic>
        <p:nvPicPr>
          <p:cNvPr id="9" name="Grafik 8"/>
          <p:cNvPicPr>
            <a:picLocks noChangeAspect="1"/>
          </p:cNvPicPr>
          <p:nvPr/>
        </p:nvPicPr>
        <p:blipFill>
          <a:blip r:embed="rId10"/>
          <a:srcRect t="6696" b="6694"/>
          <a:stretch/>
        </p:blipFill>
        <p:spPr bwMode="auto">
          <a:xfrm>
            <a:off x="2898120" y="1159593"/>
            <a:ext cx="1789776" cy="1550074"/>
          </a:xfrm>
          <a:prstGeom prst="rect">
            <a:avLst/>
          </a:prstGeom>
        </p:spPr>
      </p:pic>
      <p:pic>
        <p:nvPicPr>
          <p:cNvPr id="10" name="Grafik 9"/>
          <p:cNvPicPr>
            <a:picLocks noChangeAspect="1"/>
          </p:cNvPicPr>
          <p:nvPr/>
        </p:nvPicPr>
        <p:blipFill>
          <a:blip r:embed="rId11"/>
          <a:srcRect t="6696" b="6694"/>
          <a:stretch/>
        </p:blipFill>
        <p:spPr bwMode="auto">
          <a:xfrm>
            <a:off x="2898120" y="2787774"/>
            <a:ext cx="1789776" cy="1550074"/>
          </a:xfrm>
          <a:prstGeom prst="rect">
            <a:avLst/>
          </a:prstGeom>
        </p:spPr>
      </p:pic>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Was ist eigentlich Sucht?</a:t>
            </a:r>
            <a:endParaRPr/>
          </a:p>
        </p:txBody>
      </p:sp>
      <p:sp>
        <p:nvSpPr>
          <p:cNvPr id="3" name="Textplatzhalter 2"/>
          <p:cNvSpPr>
            <a:spLocks noGrp="1"/>
          </p:cNvSpPr>
          <p:nvPr>
            <p:ph type="body" sz="quarter" idx="10"/>
          </p:nvPr>
        </p:nvSpPr>
        <p:spPr bwMode="auto"/>
        <p:txBody>
          <a:bodyPr/>
          <a:lstStyle/>
          <a:p>
            <a:pPr marL="0" marR="0" lvl="0" indent="0" algn="l" defTabSz="914400">
              <a:lnSpc>
                <a:spcPct val="90000"/>
              </a:lnSpc>
              <a:spcBef>
                <a:spcPts val="1000"/>
              </a:spcBef>
              <a:spcAft>
                <a:spcPts val="0"/>
              </a:spcAft>
              <a:buClrTx/>
              <a:buSzTx/>
              <a:buNone/>
              <a:defRPr/>
            </a:pPr>
            <a:r>
              <a:rPr lang="de-DE" sz="1400" b="1" i="0" u="none" strike="noStrike" cap="none" spc="0">
                <a:ln>
                  <a:noFill/>
                </a:ln>
                <a:latin typeface="Calibri"/>
                <a:ea typeface="+mn-ea"/>
                <a:cs typeface="+mn-cs"/>
              </a:rPr>
              <a:t>umgangssprachliche Beschreibung für eine Abhängigkeit </a:t>
            </a:r>
            <a:endParaRPr/>
          </a:p>
          <a:p>
            <a:pPr lvl="0" algn="l" defTabSz="914400">
              <a:lnSpc>
                <a:spcPct val="90000"/>
              </a:lnSpc>
              <a:spcBef>
                <a:spcPts val="1000"/>
              </a:spcBef>
              <a:spcAft>
                <a:spcPts val="0"/>
              </a:spcAft>
              <a:defRPr/>
            </a:pPr>
            <a:r>
              <a:rPr lang="de-DE" sz="1400" b="0" i="1" u="none" strike="noStrike" cap="none" spc="0">
                <a:ln>
                  <a:noFill/>
                </a:ln>
                <a:solidFill>
                  <a:sysClr val="windowText" lastClr="000000"/>
                </a:solidFill>
                <a:latin typeface="Calibri"/>
                <a:ea typeface="+mn-ea"/>
                <a:cs typeface="+mn-cs"/>
              </a:rPr>
              <a:t>„das unabweisbare Verlangen nach einem bestimmten Erlebniszustand“</a:t>
            </a:r>
            <a:endParaRPr/>
          </a:p>
          <a:p>
            <a:pPr marL="228600" marR="0" lvl="0" indent="-228600" algn="l" defTabSz="914400">
              <a:lnSpc>
                <a:spcPct val="90000"/>
              </a:lnSpc>
              <a:spcBef>
                <a:spcPts val="1000"/>
              </a:spcBef>
              <a:spcAft>
                <a:spcPts val="0"/>
              </a:spcAft>
              <a:buClrTx/>
              <a:buSzTx/>
              <a:buFont typeface="Arial"/>
              <a:buChar char="•"/>
              <a:defRPr/>
            </a:pPr>
            <a:endParaRPr lang="de-DE" sz="1400" b="0" i="0" u="none" strike="noStrike" cap="none" spc="0">
              <a:ln>
                <a:noFill/>
              </a:ln>
              <a:solidFill>
                <a:srgbClr val="4472C4"/>
              </a:solidFill>
              <a:latin typeface="Calibri"/>
              <a:ea typeface="+mn-ea"/>
              <a:cs typeface="+mn-cs"/>
            </a:endParaRPr>
          </a:p>
          <a:p>
            <a:pPr marL="0" marR="0" lvl="0" indent="0" algn="l" defTabSz="914400">
              <a:lnSpc>
                <a:spcPct val="90000"/>
              </a:lnSpc>
              <a:spcBef>
                <a:spcPts val="1000"/>
              </a:spcBef>
              <a:spcAft>
                <a:spcPts val="0"/>
              </a:spcAft>
              <a:buClrTx/>
              <a:buSzTx/>
              <a:buNone/>
              <a:defRPr/>
            </a:pPr>
            <a:r>
              <a:rPr lang="de-DE" sz="1400" b="1" i="0" u="none" strike="noStrike" cap="none" spc="0">
                <a:ln>
                  <a:noFill/>
                </a:ln>
                <a:solidFill>
                  <a:schemeClr val="accent5"/>
                </a:solidFill>
                <a:latin typeface="Calibri"/>
                <a:ea typeface="+mn-ea"/>
                <a:cs typeface="+mn-cs"/>
              </a:rPr>
              <a:t>Unterschiede:</a:t>
            </a:r>
            <a:endParaRPr/>
          </a:p>
          <a:p>
            <a:pPr marL="0" marR="0" lvl="0" indent="0" algn="l" defTabSz="914400">
              <a:lnSpc>
                <a:spcPct val="90000"/>
              </a:lnSpc>
              <a:spcBef>
                <a:spcPts val="1000"/>
              </a:spcBef>
              <a:spcAft>
                <a:spcPts val="0"/>
              </a:spcAft>
              <a:buClrTx/>
              <a:buSzTx/>
              <a:buNone/>
              <a:defRPr/>
            </a:pPr>
            <a:r>
              <a:rPr lang="de-DE" sz="1400" b="0" i="0" u="none" strike="noStrike" cap="none" spc="0">
                <a:ln>
                  <a:noFill/>
                </a:ln>
                <a:solidFill>
                  <a:sysClr val="windowText" lastClr="000000"/>
                </a:solidFill>
                <a:latin typeface="Calibri"/>
                <a:ea typeface="+mn-ea"/>
                <a:cs typeface="+mn-cs"/>
              </a:rPr>
              <a:t>a) stoffgebundene Süchte wie Drogen oder Alkohol </a:t>
            </a:r>
            <a:endParaRPr/>
          </a:p>
          <a:p>
            <a:pPr marL="0" marR="0" lvl="0" indent="0" algn="l" defTabSz="914400">
              <a:lnSpc>
                <a:spcPct val="90000"/>
              </a:lnSpc>
              <a:spcBef>
                <a:spcPts val="1000"/>
              </a:spcBef>
              <a:spcAft>
                <a:spcPts val="0"/>
              </a:spcAft>
              <a:buClrTx/>
              <a:buSzTx/>
              <a:buNone/>
              <a:defRPr/>
            </a:pPr>
            <a:r>
              <a:rPr lang="de-DE" sz="1400" b="0" i="0" u="none" strike="noStrike" cap="none" spc="0">
                <a:ln>
                  <a:noFill/>
                </a:ln>
                <a:solidFill>
                  <a:sysClr val="windowText" lastClr="000000"/>
                </a:solidFill>
                <a:latin typeface="Calibri"/>
                <a:ea typeface="+mn-ea"/>
                <a:cs typeface="+mn-cs"/>
              </a:rPr>
              <a:t>b) Nicht-stoffgebundene Süchte (Verhaltenssüchte) wie die Glücksspielsucht</a:t>
            </a:r>
            <a:endParaRPr/>
          </a:p>
          <a:p>
            <a:pPr marL="228600" marR="0" lvl="0" indent="-228600" algn="l" defTabSz="914400">
              <a:lnSpc>
                <a:spcPct val="90000"/>
              </a:lnSpc>
              <a:spcBef>
                <a:spcPts val="1000"/>
              </a:spcBef>
              <a:spcAft>
                <a:spcPts val="0"/>
              </a:spcAft>
              <a:buClrTx/>
              <a:buSzTx/>
              <a:buFont typeface="Arial"/>
              <a:buChar char="•"/>
              <a:defRPr/>
            </a:pPr>
            <a:endParaRPr lang="de-DE" sz="1400" b="0" i="0" u="none" strike="noStrike" cap="none" spc="0">
              <a:ln>
                <a:noFill/>
              </a:ln>
              <a:solidFill>
                <a:sysClr val="windowText" lastClr="000000"/>
              </a:solidFill>
              <a:latin typeface="Calibri"/>
              <a:ea typeface="+mn-ea"/>
              <a:cs typeface="+mn-cs"/>
            </a:endParaRPr>
          </a:p>
          <a:p>
            <a:pPr>
              <a:defRPr/>
            </a:pPr>
            <a:endParaRPr lang="de-DE"/>
          </a:p>
        </p:txBody>
      </p:sp>
      <p:sp>
        <p:nvSpPr>
          <p:cNvPr id="4" name="Textplatzhalter 3"/>
          <p:cNvSpPr>
            <a:spLocks noGrp="1"/>
          </p:cNvSpPr>
          <p:nvPr>
            <p:ph type="body" sz="quarter" idx="11"/>
          </p:nvPr>
        </p:nvSpPr>
        <p:spPr bwMode="auto"/>
        <p:txBody>
          <a:bodyPr/>
          <a:lstStyle/>
          <a:p>
            <a:pPr marL="285750" marR="0" lvl="0" indent="-285750" algn="l" defTabSz="914400">
              <a:lnSpc>
                <a:spcPct val="90000"/>
              </a:lnSpc>
              <a:spcBef>
                <a:spcPts val="1000"/>
              </a:spcBef>
              <a:spcAft>
                <a:spcPts val="0"/>
              </a:spcAft>
              <a:buClrTx/>
              <a:buSzTx/>
              <a:buFont typeface="Arial"/>
              <a:buChar char="•"/>
              <a:defRPr/>
            </a:pPr>
            <a:r>
              <a:rPr lang="de-DE" sz="1400" b="0" i="0" u="none" strike="noStrike" cap="none" spc="0">
                <a:ln>
                  <a:noFill/>
                </a:ln>
                <a:solidFill>
                  <a:sysClr val="windowText" lastClr="000000"/>
                </a:solidFill>
                <a:latin typeface="Calibri"/>
                <a:ea typeface="+mn-ea"/>
                <a:cs typeface="+mn-cs"/>
              </a:rPr>
              <a:t>Sucht ist keine psychologische Diagnose. </a:t>
            </a:r>
            <a:endParaRPr/>
          </a:p>
          <a:p>
            <a:pPr marL="285750" marR="0" lvl="0" indent="-285750" algn="l" defTabSz="914400">
              <a:lnSpc>
                <a:spcPct val="90000"/>
              </a:lnSpc>
              <a:spcBef>
                <a:spcPts val="1000"/>
              </a:spcBef>
              <a:spcAft>
                <a:spcPts val="0"/>
              </a:spcAft>
              <a:buClrTx/>
              <a:buSzTx/>
              <a:buFont typeface="Arial"/>
              <a:buChar char="•"/>
              <a:defRPr/>
            </a:pPr>
            <a:r>
              <a:rPr lang="de-DE" sz="1400" b="0" i="0" u="none" strike="noStrike" cap="none" spc="0">
                <a:ln>
                  <a:noFill/>
                </a:ln>
                <a:solidFill>
                  <a:sysClr val="windowText" lastClr="000000"/>
                </a:solidFill>
                <a:latin typeface="Calibri"/>
                <a:ea typeface="+mn-ea"/>
                <a:cs typeface="+mn-cs"/>
              </a:rPr>
              <a:t>Man spricht hier von einer Störung der Impulskontrolle. </a:t>
            </a:r>
            <a:endParaRPr/>
          </a:p>
          <a:p>
            <a:pPr marL="228600" marR="0" lvl="0" indent="-228600" algn="l" defTabSz="914400">
              <a:lnSpc>
                <a:spcPct val="90000"/>
              </a:lnSpc>
              <a:spcBef>
                <a:spcPts val="1000"/>
              </a:spcBef>
              <a:spcAft>
                <a:spcPts val="0"/>
              </a:spcAft>
              <a:buClrTx/>
              <a:buSzTx/>
              <a:buFont typeface="Arial"/>
              <a:buChar char="•"/>
              <a:defRPr/>
            </a:pPr>
            <a:endParaRPr lang="de-DE" sz="1400" b="0" i="0" u="none" strike="noStrike" cap="none" spc="0">
              <a:ln>
                <a:noFill/>
              </a:ln>
              <a:solidFill>
                <a:srgbClr val="4472C4"/>
              </a:solidFill>
              <a:latin typeface="Calibri"/>
              <a:ea typeface="+mn-ea"/>
              <a:cs typeface="+mn-cs"/>
            </a:endParaRPr>
          </a:p>
          <a:p>
            <a:pPr marL="0" marR="0" lvl="0" indent="0" algn="l" defTabSz="914400">
              <a:lnSpc>
                <a:spcPct val="90000"/>
              </a:lnSpc>
              <a:spcBef>
                <a:spcPts val="1000"/>
              </a:spcBef>
              <a:spcAft>
                <a:spcPts val="0"/>
              </a:spcAft>
              <a:buClrTx/>
              <a:buSzTx/>
              <a:buNone/>
              <a:defRPr/>
            </a:pPr>
            <a:r>
              <a:rPr lang="de-DE" sz="1400" b="1" i="0" u="none" strike="noStrike" cap="none" spc="0">
                <a:ln>
                  <a:noFill/>
                </a:ln>
                <a:solidFill>
                  <a:schemeClr val="accent5"/>
                </a:solidFill>
                <a:latin typeface="Calibri"/>
                <a:ea typeface="+mn-ea"/>
                <a:cs typeface="+mn-cs"/>
              </a:rPr>
              <a:t>Internetsucht ist seit 2018 eine anerkannte Sucht</a:t>
            </a:r>
            <a:endParaRPr/>
          </a:p>
          <a:p>
            <a:pPr>
              <a:defRPr/>
            </a:pPr>
            <a:endParaRPr lang="de-DE"/>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b="1">
                <a:latin typeface="+mn-lt"/>
                <a:ea typeface="+mn-ea"/>
                <a:cs typeface="Calibri Light"/>
              </a:rPr>
              <a:t>Internetsucht als Stoffungebundene Sucht (Verhaltenssucht)</a:t>
            </a:r>
            <a:br>
              <a:rPr lang="de-DE" b="1">
                <a:latin typeface="+mn-lt"/>
                <a:ea typeface="+mn-ea"/>
                <a:cs typeface="Calibri Light"/>
              </a:rPr>
            </a:br>
            <a:r>
              <a:rPr lang="de-DE" sz="1800" b="1">
                <a:latin typeface="+mn-lt"/>
                <a:ea typeface="+mn-ea"/>
                <a:cs typeface="Calibri Light"/>
              </a:rPr>
              <a:t>(schon 1998 vom Centre for On-Line Addiction beschrieben)</a:t>
            </a:r>
            <a:endParaRPr lang="de-DE" b="1">
              <a:latin typeface="+mn-lt"/>
              <a:ea typeface="+mn-ea"/>
              <a:cs typeface="Calibri Light"/>
            </a:endParaRPr>
          </a:p>
        </p:txBody>
      </p:sp>
      <p:sp>
        <p:nvSpPr>
          <p:cNvPr id="3" name="Textplatzhalter 2"/>
          <p:cNvSpPr>
            <a:spLocks noGrp="1"/>
          </p:cNvSpPr>
          <p:nvPr>
            <p:ph type="body" sz="quarter" idx="10"/>
          </p:nvPr>
        </p:nvSpPr>
        <p:spPr bwMode="auto">
          <a:xfrm>
            <a:off x="755576" y="1419623"/>
            <a:ext cx="3888432" cy="3088974"/>
          </a:xfrm>
        </p:spPr>
        <p:txBody>
          <a:bodyPr/>
          <a:lstStyle/>
          <a:p>
            <a:pPr marL="380990" indent="-380990">
              <a:lnSpc>
                <a:spcPct val="90000"/>
              </a:lnSpc>
              <a:buFont typeface="Arial"/>
              <a:buChar char="•"/>
              <a:defRPr/>
            </a:pPr>
            <a:r>
              <a:rPr lang="de-DE" sz="1100" b="1" i="1">
                <a:solidFill>
                  <a:srgbClr val="21754D"/>
                </a:solidFill>
                <a:latin typeface="Calibri"/>
                <a:cs typeface="Calibri"/>
              </a:rPr>
              <a:t>Cybersexual addiction</a:t>
            </a:r>
            <a:r>
              <a:rPr lang="de-DE" sz="1100" b="1">
                <a:solidFill>
                  <a:srgbClr val="21754D"/>
                </a:solidFill>
                <a:latin typeface="Calibri"/>
                <a:cs typeface="Calibri"/>
              </a:rPr>
              <a:t> </a:t>
            </a:r>
            <a:r>
              <a:rPr lang="de-DE" sz="1100" b="0">
                <a:latin typeface="Calibri"/>
                <a:cs typeface="Calibri"/>
              </a:rPr>
              <a:t>beschreibt die Abhängigkeit von pornographischem Material und sexueller Interaktion im Internet.</a:t>
            </a:r>
            <a:endParaRPr/>
          </a:p>
          <a:p>
            <a:pPr marL="380990" indent="-380990">
              <a:lnSpc>
                <a:spcPct val="90000"/>
              </a:lnSpc>
              <a:buFont typeface="Arial"/>
              <a:buChar char="•"/>
              <a:defRPr/>
            </a:pPr>
            <a:r>
              <a:rPr lang="de-DE" sz="1100" b="1" i="1">
                <a:solidFill>
                  <a:srgbClr val="21754D"/>
                </a:solidFill>
                <a:latin typeface="Calibri"/>
                <a:cs typeface="Calibri"/>
              </a:rPr>
              <a:t>Cyberrelationship addiction </a:t>
            </a:r>
            <a:r>
              <a:rPr lang="de-DE" sz="1100" b="0">
                <a:latin typeface="Calibri"/>
                <a:cs typeface="Calibri"/>
              </a:rPr>
              <a:t>ist die Abhängigkeit von virtuellen Freundschaften, welche reale Beziehungen zu Freunden und der Familie verdrängen oder ersetzen.</a:t>
            </a:r>
            <a:endParaRPr/>
          </a:p>
          <a:p>
            <a:pPr marL="380990" indent="-380990">
              <a:lnSpc>
                <a:spcPct val="90000"/>
              </a:lnSpc>
              <a:buFont typeface="Arial"/>
              <a:buChar char="•"/>
              <a:defRPr/>
            </a:pPr>
            <a:r>
              <a:rPr lang="de-DE" sz="1100" b="1" i="1">
                <a:solidFill>
                  <a:srgbClr val="21754D"/>
                </a:solidFill>
                <a:latin typeface="Calibri"/>
                <a:cs typeface="Calibri"/>
              </a:rPr>
              <a:t>Net-compulsion</a:t>
            </a:r>
            <a:r>
              <a:rPr lang="de-DE" sz="1100" b="1">
                <a:solidFill>
                  <a:srgbClr val="21754D"/>
                </a:solidFill>
                <a:latin typeface="Calibri"/>
                <a:cs typeface="Calibri"/>
              </a:rPr>
              <a:t> </a:t>
            </a:r>
            <a:r>
              <a:rPr lang="de-DE" sz="1100" b="0">
                <a:latin typeface="Calibri"/>
                <a:cs typeface="Calibri"/>
              </a:rPr>
              <a:t>umfasst alle obsessiven Internetaktivitäten einschließlich Glücksspiel, Einkaufen und Auktionen.</a:t>
            </a:r>
            <a:endParaRPr/>
          </a:p>
          <a:p>
            <a:pPr marL="380990" indent="-380990">
              <a:lnSpc>
                <a:spcPct val="90000"/>
              </a:lnSpc>
              <a:buFont typeface="Arial"/>
              <a:buChar char="•"/>
              <a:defRPr/>
            </a:pPr>
            <a:r>
              <a:rPr lang="de-DE" sz="1100" b="1" i="1">
                <a:solidFill>
                  <a:srgbClr val="21754D"/>
                </a:solidFill>
                <a:latin typeface="Calibri"/>
                <a:cs typeface="Calibri"/>
              </a:rPr>
              <a:t>Information overload</a:t>
            </a:r>
            <a:r>
              <a:rPr lang="de-DE" sz="1100" b="1">
                <a:solidFill>
                  <a:srgbClr val="21754D"/>
                </a:solidFill>
                <a:latin typeface="Calibri"/>
                <a:cs typeface="Calibri"/>
              </a:rPr>
              <a:t> </a:t>
            </a:r>
            <a:r>
              <a:rPr lang="de-DE" sz="1100" b="0">
                <a:latin typeface="Calibri"/>
                <a:cs typeface="Calibri"/>
              </a:rPr>
              <a:t>ist das obsessive Recherchieren und Surfen ohne erkennbaren Grund.</a:t>
            </a:r>
            <a:endParaRPr/>
          </a:p>
          <a:p>
            <a:pPr marL="380990" indent="-380990">
              <a:lnSpc>
                <a:spcPct val="90000"/>
              </a:lnSpc>
              <a:buFont typeface="Arial"/>
              <a:buChar char="•"/>
              <a:defRPr/>
            </a:pPr>
            <a:r>
              <a:rPr lang="de-DE" sz="1100" b="1" i="1">
                <a:solidFill>
                  <a:srgbClr val="21754D"/>
                </a:solidFill>
                <a:latin typeface="Calibri"/>
                <a:cs typeface="Calibri"/>
              </a:rPr>
              <a:t>Computer addiction (computer game playing)</a:t>
            </a:r>
            <a:r>
              <a:rPr lang="de-DE" sz="1100" b="1">
                <a:solidFill>
                  <a:srgbClr val="21754D"/>
                </a:solidFill>
                <a:latin typeface="Calibri"/>
                <a:cs typeface="Calibri"/>
              </a:rPr>
              <a:t> </a:t>
            </a:r>
            <a:r>
              <a:rPr lang="de-DE" sz="1100" b="0">
                <a:latin typeface="Calibri"/>
                <a:cs typeface="Calibri"/>
              </a:rPr>
              <a:t>bedeutet exzessives Computerspielen.</a:t>
            </a:r>
            <a:endParaRPr/>
          </a:p>
          <a:p>
            <a:pPr marL="228600" marR="0" lvl="0" indent="-228600" algn="l" defTabSz="914400">
              <a:lnSpc>
                <a:spcPct val="90000"/>
              </a:lnSpc>
              <a:spcBef>
                <a:spcPts val="1000"/>
              </a:spcBef>
              <a:spcAft>
                <a:spcPts val="0"/>
              </a:spcAft>
              <a:buClrTx/>
              <a:buSzTx/>
              <a:buFont typeface="Arial"/>
              <a:buChar char="•"/>
              <a:defRPr/>
            </a:pPr>
            <a:endParaRPr lang="de-DE" sz="1100" b="0" i="0" u="none" strike="noStrike" cap="none" spc="0">
              <a:ln>
                <a:noFill/>
              </a:ln>
              <a:solidFill>
                <a:sysClr val="windowText" lastClr="000000"/>
              </a:solidFill>
              <a:latin typeface="Calibri"/>
              <a:ea typeface="+mn-ea"/>
              <a:cs typeface="+mn-cs"/>
            </a:endParaRPr>
          </a:p>
          <a:p>
            <a:pPr>
              <a:defRPr/>
            </a:pPr>
            <a:endParaRPr lang="de-DE" sz="1100"/>
          </a:p>
        </p:txBody>
      </p:sp>
      <p:pic>
        <p:nvPicPr>
          <p:cNvPr id="8" name="Grafik 7" descr="Ein Bild, das Im Haus, Mobiliar, Computermonitor, Tisch enthält.&#10;&#10;Automatisch generierte Beschreibung"/>
          <p:cNvPicPr>
            <a:picLocks noChangeAspect="1"/>
          </p:cNvPicPr>
          <p:nvPr/>
        </p:nvPicPr>
        <p:blipFill>
          <a:blip r:embed="rId4"/>
          <a:stretch/>
        </p:blipFill>
        <p:spPr bwMode="auto">
          <a:xfrm>
            <a:off x="4796429" y="1419623"/>
            <a:ext cx="4049688" cy="3037266"/>
          </a:xfrm>
          <a:prstGeom prst="rect">
            <a:avLst/>
          </a:prstGeom>
        </p:spPr>
      </p:pic>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Internetsucht</a:t>
            </a:r>
            <a:endParaRPr/>
          </a:p>
        </p:txBody>
      </p:sp>
      <p:grpSp>
        <p:nvGrpSpPr>
          <p:cNvPr id="3" name="Gruppieren 31"/>
          <p:cNvGrpSpPr/>
          <p:nvPr/>
        </p:nvGrpSpPr>
        <p:grpSpPr bwMode="gray">
          <a:xfrm>
            <a:off x="268866" y="1767565"/>
            <a:ext cx="2187857" cy="1427339"/>
            <a:chOff x="289014" y="1496971"/>
            <a:chExt cx="1797664" cy="1760576"/>
          </a:xfrm>
        </p:grpSpPr>
        <p:pic>
          <p:nvPicPr>
            <p:cNvPr id="4" name="Picture 2" descr="\\NAS\PresentationLoad\07 Produktion\3_CHARTS_UND_DIAGRAMME\1 JOBS ZUM BEARBEITEN\D2622_Creative-Listing-Layouts\material\iStock_000003731479Medium.jpg"/>
            <p:cNvPicPr>
              <a:picLocks noChangeAspect="1" noChangeArrowheads="1"/>
            </p:cNvPicPr>
            <p:nvPr/>
          </p:nvPicPr>
          <p:blipFill>
            <a:blip r:embed="rId4">
              <a:clrChange>
                <a:clrFrom>
                  <a:srgbClr val="FFFFFF"/>
                </a:clrFrom>
                <a:clrTo>
                  <a:srgbClr val="FFFFFF">
                    <a:alpha val="0"/>
                  </a:srgbClr>
                </a:clrTo>
              </a:clrChange>
              <a:lum bright="10000"/>
            </a:blip>
            <a:srcRect l="28617" t="1456" r="42890" b="4307"/>
            <a:stretch/>
          </p:blipFill>
          <p:spPr bwMode="gray">
            <a:xfrm>
              <a:off x="289014" y="1496971"/>
              <a:ext cx="1797664" cy="1760576"/>
            </a:xfrm>
            <a:prstGeom prst="rect">
              <a:avLst/>
            </a:prstGeom>
            <a:noFill/>
            <a:effectLst>
              <a:outerShdw blurRad="50800" dist="12700" dir="5400000" algn="t" rotWithShape="0">
                <a:prstClr val="black">
                  <a:alpha val="37000"/>
                </a:prstClr>
              </a:outerShdw>
            </a:effectLst>
          </p:spPr>
        </p:pic>
        <p:sp>
          <p:nvSpPr>
            <p:cNvPr id="5" name="Textfeld 4"/>
            <p:cNvSpPr txBox="1"/>
            <p:nvPr/>
          </p:nvSpPr>
          <p:spPr bwMode="gray">
            <a:xfrm>
              <a:off x="1246950" y="1641387"/>
              <a:ext cx="763528" cy="1366677"/>
            </a:xfrm>
            <a:prstGeom prst="rect">
              <a:avLst/>
            </a:prstGeom>
            <a:noFill/>
          </p:spPr>
          <p:txBody>
            <a:bodyPr wrap="square" rtlCol="0" anchor="ctr" anchorCtr="0">
              <a:spAutoFit/>
            </a:bodyPr>
            <a:lstStyle/>
            <a:p>
              <a:pPr algn="r">
                <a:defRPr/>
              </a:pPr>
              <a:r>
                <a:rPr lang="en-US" sz="6600" b="1">
                  <a:solidFill>
                    <a:schemeClr val="accent5"/>
                  </a:solidFill>
                  <a:latin typeface="Calibri"/>
                  <a:cs typeface="Calibri"/>
                </a:rPr>
                <a:t>1</a:t>
              </a:r>
              <a:endParaRPr/>
            </a:p>
          </p:txBody>
        </p:sp>
        <p:sp>
          <p:nvSpPr>
            <p:cNvPr id="6" name="Textfeld 5"/>
            <p:cNvSpPr txBox="1"/>
            <p:nvPr/>
          </p:nvSpPr>
          <p:spPr bwMode="gray">
            <a:xfrm>
              <a:off x="451988" y="2400098"/>
              <a:ext cx="1086884" cy="417594"/>
            </a:xfrm>
            <a:prstGeom prst="rect">
              <a:avLst/>
            </a:prstGeom>
            <a:noFill/>
          </p:spPr>
          <p:txBody>
            <a:bodyPr wrap="none" rtlCol="0" anchor="ctr" anchorCtr="0">
              <a:spAutoFit/>
            </a:bodyPr>
            <a:lstStyle/>
            <a:p>
              <a:pPr>
                <a:defRPr/>
              </a:pPr>
              <a:r>
                <a:rPr lang="en-US" sz="1600" b="1">
                  <a:latin typeface="Calibri"/>
                  <a:cs typeface="Calibri"/>
                </a:rPr>
                <a:t>Online-Spiele</a:t>
              </a:r>
            </a:p>
          </p:txBody>
        </p:sp>
      </p:grpSp>
      <p:grpSp>
        <p:nvGrpSpPr>
          <p:cNvPr id="7" name="Gruppieren 32"/>
          <p:cNvGrpSpPr/>
          <p:nvPr/>
        </p:nvGrpSpPr>
        <p:grpSpPr bwMode="gray">
          <a:xfrm>
            <a:off x="2518523" y="1742125"/>
            <a:ext cx="2187858" cy="1427340"/>
            <a:chOff x="2204203" y="1496969"/>
            <a:chExt cx="1797664" cy="1760577"/>
          </a:xfrm>
        </p:grpSpPr>
        <p:pic>
          <p:nvPicPr>
            <p:cNvPr id="8" name="Picture 2" descr="\\NAS\PresentationLoad\07 Produktion\3_CHARTS_UND_DIAGRAMME\1 JOBS ZUM BEARBEITEN\D2622_Creative-Listing-Layouts\material\iStock_000003731479Medium.jpg"/>
            <p:cNvPicPr>
              <a:picLocks noChangeAspect="1" noChangeArrowheads="1"/>
            </p:cNvPicPr>
            <p:nvPr/>
          </p:nvPicPr>
          <p:blipFill>
            <a:blip r:embed="rId4">
              <a:clrChange>
                <a:clrFrom>
                  <a:srgbClr val="FFFFFF"/>
                </a:clrFrom>
                <a:clrTo>
                  <a:srgbClr val="FFFFFF">
                    <a:alpha val="0"/>
                  </a:srgbClr>
                </a:clrTo>
              </a:clrChange>
              <a:lum bright="10000"/>
            </a:blip>
            <a:srcRect l="28617" t="1456" r="42890" b="4307"/>
            <a:stretch/>
          </p:blipFill>
          <p:spPr bwMode="gray">
            <a:xfrm flipV="1">
              <a:off x="2204203" y="1496969"/>
              <a:ext cx="1797664" cy="1760577"/>
            </a:xfrm>
            <a:prstGeom prst="rect">
              <a:avLst/>
            </a:prstGeom>
            <a:noFill/>
            <a:effectLst>
              <a:outerShdw blurRad="50800" dist="12700" dir="5400000" algn="t" rotWithShape="0">
                <a:prstClr val="black">
                  <a:alpha val="37000"/>
                </a:prstClr>
              </a:outerShdw>
            </a:effectLst>
          </p:spPr>
        </p:pic>
        <p:sp>
          <p:nvSpPr>
            <p:cNvPr id="9" name="Textfeld 8"/>
            <p:cNvSpPr txBox="1"/>
            <p:nvPr/>
          </p:nvSpPr>
          <p:spPr bwMode="gray">
            <a:xfrm>
              <a:off x="3137087" y="1641386"/>
              <a:ext cx="763528" cy="1366677"/>
            </a:xfrm>
            <a:prstGeom prst="rect">
              <a:avLst/>
            </a:prstGeom>
            <a:noFill/>
          </p:spPr>
          <p:txBody>
            <a:bodyPr wrap="square" rtlCol="0" anchor="ctr" anchorCtr="0">
              <a:spAutoFit/>
            </a:bodyPr>
            <a:lstStyle/>
            <a:p>
              <a:pPr algn="r">
                <a:defRPr/>
              </a:pPr>
              <a:r>
                <a:rPr lang="en-US" sz="6600" b="1">
                  <a:solidFill>
                    <a:schemeClr val="accent5"/>
                  </a:solidFill>
                  <a:latin typeface="Calibri"/>
                  <a:cs typeface="Calibri"/>
                </a:rPr>
                <a:t>2</a:t>
              </a:r>
              <a:endParaRPr/>
            </a:p>
          </p:txBody>
        </p:sp>
        <p:sp>
          <p:nvSpPr>
            <p:cNvPr id="10" name="Textfeld 9"/>
            <p:cNvSpPr txBox="1"/>
            <p:nvPr/>
          </p:nvSpPr>
          <p:spPr bwMode="gray">
            <a:xfrm>
              <a:off x="2342126" y="2400099"/>
              <a:ext cx="1098895" cy="417594"/>
            </a:xfrm>
            <a:prstGeom prst="rect">
              <a:avLst/>
            </a:prstGeom>
            <a:noFill/>
          </p:spPr>
          <p:txBody>
            <a:bodyPr wrap="none" rtlCol="0" anchor="ctr" anchorCtr="0">
              <a:spAutoFit/>
            </a:bodyPr>
            <a:lstStyle/>
            <a:p>
              <a:pPr>
                <a:defRPr/>
              </a:pPr>
              <a:r>
                <a:rPr lang="en-US" sz="1600" b="1">
                  <a:latin typeface="Calibri"/>
                  <a:cs typeface="Calibri"/>
                </a:rPr>
                <a:t>Pornographie</a:t>
              </a:r>
            </a:p>
          </p:txBody>
        </p:sp>
      </p:grpSp>
      <p:grpSp>
        <p:nvGrpSpPr>
          <p:cNvPr id="11" name="Gruppieren 44"/>
          <p:cNvGrpSpPr/>
          <p:nvPr/>
        </p:nvGrpSpPr>
        <p:grpSpPr bwMode="gray">
          <a:xfrm>
            <a:off x="4735746" y="1713587"/>
            <a:ext cx="2187858" cy="1427342"/>
            <a:chOff x="4119392" y="1496970"/>
            <a:chExt cx="1797664" cy="1760579"/>
          </a:xfrm>
        </p:grpSpPr>
        <p:pic>
          <p:nvPicPr>
            <p:cNvPr id="12" name="Picture 2" descr="\\NAS\PresentationLoad\07 Produktion\3_CHARTS_UND_DIAGRAMME\1 JOBS ZUM BEARBEITEN\D2622_Creative-Listing-Layouts\material\iStock_000003731479Medium.jpg"/>
            <p:cNvPicPr>
              <a:picLocks noChangeAspect="1" noChangeArrowheads="1"/>
            </p:cNvPicPr>
            <p:nvPr/>
          </p:nvPicPr>
          <p:blipFill>
            <a:blip r:embed="rId4">
              <a:clrChange>
                <a:clrFrom>
                  <a:srgbClr val="FFFFFF"/>
                </a:clrFrom>
                <a:clrTo>
                  <a:srgbClr val="FFFFFF">
                    <a:alpha val="0"/>
                  </a:srgbClr>
                </a:clrTo>
              </a:clrChange>
              <a:lum bright="10000"/>
            </a:blip>
            <a:srcRect l="28617" t="1456" r="42890" b="4307"/>
            <a:stretch/>
          </p:blipFill>
          <p:spPr bwMode="gray">
            <a:xfrm flipH="1">
              <a:off x="4119392" y="1496970"/>
              <a:ext cx="1797664" cy="1760579"/>
            </a:xfrm>
            <a:prstGeom prst="rect">
              <a:avLst/>
            </a:prstGeom>
            <a:noFill/>
            <a:effectLst>
              <a:outerShdw blurRad="50800" dist="12700" dir="5400000" algn="t" rotWithShape="0">
                <a:prstClr val="black">
                  <a:alpha val="37000"/>
                </a:prstClr>
              </a:outerShdw>
            </a:effectLst>
          </p:spPr>
        </p:pic>
        <p:sp>
          <p:nvSpPr>
            <p:cNvPr id="13" name="Textfeld 12"/>
            <p:cNvSpPr txBox="1"/>
            <p:nvPr/>
          </p:nvSpPr>
          <p:spPr bwMode="gray">
            <a:xfrm>
              <a:off x="5075488" y="1641386"/>
              <a:ext cx="763528" cy="1366676"/>
            </a:xfrm>
            <a:prstGeom prst="rect">
              <a:avLst/>
            </a:prstGeom>
            <a:noFill/>
          </p:spPr>
          <p:txBody>
            <a:bodyPr wrap="square" rtlCol="0" anchor="ctr" anchorCtr="0">
              <a:spAutoFit/>
            </a:bodyPr>
            <a:lstStyle/>
            <a:p>
              <a:pPr algn="r">
                <a:defRPr/>
              </a:pPr>
              <a:r>
                <a:rPr lang="en-US" sz="6600" b="1">
                  <a:solidFill>
                    <a:schemeClr val="accent5"/>
                  </a:solidFill>
                  <a:latin typeface="Calibri"/>
                  <a:cs typeface="Calibri"/>
                </a:rPr>
                <a:t>3</a:t>
              </a:r>
              <a:endParaRPr/>
            </a:p>
          </p:txBody>
        </p:sp>
        <p:sp>
          <p:nvSpPr>
            <p:cNvPr id="14" name="Textfeld 13"/>
            <p:cNvSpPr txBox="1"/>
            <p:nvPr/>
          </p:nvSpPr>
          <p:spPr bwMode="gray">
            <a:xfrm>
              <a:off x="4280527" y="2419079"/>
              <a:ext cx="932781" cy="379633"/>
            </a:xfrm>
            <a:prstGeom prst="rect">
              <a:avLst/>
            </a:prstGeom>
            <a:noFill/>
          </p:spPr>
          <p:txBody>
            <a:bodyPr wrap="none" rtlCol="0" anchor="ctr" anchorCtr="0">
              <a:spAutoFit/>
            </a:bodyPr>
            <a:lstStyle/>
            <a:p>
              <a:pPr>
                <a:defRPr/>
              </a:pPr>
              <a:r>
                <a:rPr lang="en-US" sz="1400" b="1">
                  <a:latin typeface="Calibri"/>
                  <a:cs typeface="Calibri"/>
                </a:rPr>
                <a:t>Social Media</a:t>
              </a:r>
              <a:endParaRPr/>
            </a:p>
          </p:txBody>
        </p:sp>
      </p:grpSp>
      <p:grpSp>
        <p:nvGrpSpPr>
          <p:cNvPr id="15" name="Gruppieren 14"/>
          <p:cNvGrpSpPr/>
          <p:nvPr/>
        </p:nvGrpSpPr>
        <p:grpSpPr bwMode="gray">
          <a:xfrm>
            <a:off x="6952971" y="1670995"/>
            <a:ext cx="2187858" cy="1427341"/>
            <a:chOff x="6067543" y="1496970"/>
            <a:chExt cx="1797664" cy="1760578"/>
          </a:xfrm>
        </p:grpSpPr>
        <p:pic>
          <p:nvPicPr>
            <p:cNvPr id="16" name="Picture 2" descr="\\NAS\PresentationLoad\07 Produktion\3_CHARTS_UND_DIAGRAMME\1 JOBS ZUM BEARBEITEN\D2622_Creative-Listing-Layouts\material\iStock_000003731479Medium.jpg"/>
            <p:cNvPicPr>
              <a:picLocks noChangeAspect="1" noChangeArrowheads="1"/>
            </p:cNvPicPr>
            <p:nvPr/>
          </p:nvPicPr>
          <p:blipFill>
            <a:blip r:embed="rId4">
              <a:clrChange>
                <a:clrFrom>
                  <a:srgbClr val="FFFFFF"/>
                </a:clrFrom>
                <a:clrTo>
                  <a:srgbClr val="FFFFFF">
                    <a:alpha val="0"/>
                  </a:srgbClr>
                </a:clrTo>
              </a:clrChange>
              <a:lum bright="10000"/>
            </a:blip>
            <a:srcRect l="28617" t="1456" r="42890" b="4307"/>
            <a:stretch/>
          </p:blipFill>
          <p:spPr bwMode="gray">
            <a:xfrm flipV="1">
              <a:off x="6067543" y="1496970"/>
              <a:ext cx="1797664" cy="1760578"/>
            </a:xfrm>
            <a:prstGeom prst="rect">
              <a:avLst/>
            </a:prstGeom>
            <a:noFill/>
            <a:effectLst>
              <a:outerShdw blurRad="50800" dist="12700" dir="5400000" algn="t" rotWithShape="0">
                <a:prstClr val="black">
                  <a:alpha val="37000"/>
                </a:prstClr>
              </a:outerShdw>
            </a:effectLst>
          </p:spPr>
        </p:pic>
        <p:sp>
          <p:nvSpPr>
            <p:cNvPr id="17" name="Textfeld 16"/>
            <p:cNvSpPr txBox="1"/>
            <p:nvPr/>
          </p:nvSpPr>
          <p:spPr bwMode="gray">
            <a:xfrm>
              <a:off x="7000427" y="1641386"/>
              <a:ext cx="763528" cy="1366676"/>
            </a:xfrm>
            <a:prstGeom prst="rect">
              <a:avLst/>
            </a:prstGeom>
            <a:noFill/>
          </p:spPr>
          <p:txBody>
            <a:bodyPr wrap="square" rtlCol="0" anchor="ctr" anchorCtr="0">
              <a:spAutoFit/>
            </a:bodyPr>
            <a:lstStyle/>
            <a:p>
              <a:pPr algn="r">
                <a:defRPr/>
              </a:pPr>
              <a:r>
                <a:rPr lang="en-US" sz="6600" b="1">
                  <a:solidFill>
                    <a:schemeClr val="bg1">
                      <a:lumMod val="65000"/>
                    </a:schemeClr>
                  </a:solidFill>
                  <a:latin typeface="Calibri"/>
                  <a:cs typeface="Calibri"/>
                </a:rPr>
                <a:t>4</a:t>
              </a:r>
              <a:endParaRPr/>
            </a:p>
          </p:txBody>
        </p:sp>
        <p:sp>
          <p:nvSpPr>
            <p:cNvPr id="18" name="Textfeld 17"/>
            <p:cNvSpPr txBox="1"/>
            <p:nvPr/>
          </p:nvSpPr>
          <p:spPr bwMode="gray">
            <a:xfrm>
              <a:off x="6205466" y="2419079"/>
              <a:ext cx="920927" cy="379633"/>
            </a:xfrm>
            <a:prstGeom prst="rect">
              <a:avLst/>
            </a:prstGeom>
            <a:noFill/>
          </p:spPr>
          <p:txBody>
            <a:bodyPr wrap="none" rtlCol="0" anchor="ctr" anchorCtr="0">
              <a:spAutoFit/>
            </a:bodyPr>
            <a:lstStyle/>
            <a:p>
              <a:pPr>
                <a:defRPr/>
              </a:pPr>
              <a:r>
                <a:rPr lang="en-US" sz="1400" b="1">
                  <a:latin typeface="Calibri"/>
                  <a:cs typeface="Calibri"/>
                </a:rPr>
                <a:t>…und mehr?</a:t>
              </a:r>
              <a:endParaRPr/>
            </a:p>
          </p:txBody>
        </p:sp>
      </p:gr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Social Media und ähnliche Aufmerksamkeitsräuber</a:t>
            </a:r>
            <a:endParaRPr/>
          </a:p>
        </p:txBody>
      </p:sp>
      <p:sp>
        <p:nvSpPr>
          <p:cNvPr id="3" name="Textplatzhalter 2"/>
          <p:cNvSpPr>
            <a:spLocks noGrp="1"/>
          </p:cNvSpPr>
          <p:nvPr>
            <p:ph type="body" sz="quarter" idx="10"/>
          </p:nvPr>
        </p:nvSpPr>
        <p:spPr bwMode="auto">
          <a:xfrm>
            <a:off x="755576" y="1419623"/>
            <a:ext cx="4176464" cy="3088974"/>
          </a:xfrm>
        </p:spPr>
        <p:txBody>
          <a:bodyPr/>
          <a:lstStyle/>
          <a:p>
            <a:pPr>
              <a:lnSpc>
                <a:spcPct val="107000"/>
              </a:lnSpc>
              <a:spcAft>
                <a:spcPts val="800"/>
              </a:spcAft>
              <a:defRPr/>
            </a:pPr>
            <a:r>
              <a:rPr lang="de-DE" sz="1200" b="1" dirty="0">
                <a:latin typeface="+mj-lt"/>
                <a:ea typeface="Aptos"/>
                <a:cs typeface="Times New Roman"/>
              </a:rPr>
              <a:t>Was passiert:</a:t>
            </a:r>
            <a:r>
              <a:rPr lang="de-DE" sz="1200" dirty="0">
                <a:latin typeface="+mj-lt"/>
                <a:ea typeface="Aptos"/>
                <a:cs typeface="Times New Roman"/>
              </a:rPr>
              <a:t> Jedes Mal, wenn wir eine Benachrichtigung erhalten, einen „Gefällt mir“-Klick sehen oder auf soziale Medien zugreifen, wird Dopamin freigesetzt, ein Neurotransmitter, der für das Gefühl von Belohnung und Freude verantwortlich ist.</a:t>
            </a:r>
            <a:endParaRPr dirty="0"/>
          </a:p>
          <a:p>
            <a:pPr>
              <a:lnSpc>
                <a:spcPct val="107000"/>
              </a:lnSpc>
              <a:spcAft>
                <a:spcPts val="800"/>
              </a:spcAft>
              <a:defRPr/>
            </a:pPr>
            <a:r>
              <a:rPr lang="de-DE" sz="1200" b="1" dirty="0">
                <a:latin typeface="+mj-lt"/>
                <a:ea typeface="Aptos"/>
                <a:cs typeface="Times New Roman"/>
              </a:rPr>
              <a:t>Wirkung:</a:t>
            </a:r>
            <a:r>
              <a:rPr lang="de-DE" sz="1200" dirty="0">
                <a:latin typeface="+mj-lt"/>
                <a:ea typeface="Aptos"/>
                <a:cs typeface="Times New Roman"/>
              </a:rPr>
              <a:t> Dieses Belohnungssystem motiviert uns, das Verhalten zu wiederholen, da unser Gehirn das Gefühl der Belohnung als positiv abspeichert. Mit der Zeit können wir uns so sehr an diese schnellen Dopamin-Kicks gewöhnen, dass wir immer häufiger und länger unser Smartphone nutzen, um dieses Gefühl wiederzuerlangen</a:t>
            </a:r>
            <a:endParaRPr dirty="0"/>
          </a:p>
          <a:p>
            <a:pPr marL="228600" marR="0" lvl="0" indent="-228600" algn="l" defTabSz="914400">
              <a:lnSpc>
                <a:spcPct val="90000"/>
              </a:lnSpc>
              <a:spcBef>
                <a:spcPts val="1000"/>
              </a:spcBef>
              <a:spcAft>
                <a:spcPts val="0"/>
              </a:spcAft>
              <a:buClrTx/>
              <a:buSzTx/>
              <a:buFont typeface="Arial"/>
              <a:buChar char="•"/>
              <a:defRPr/>
            </a:pPr>
            <a:endParaRPr lang="de-DE" sz="1400" b="0" i="0" u="none" strike="noStrike" cap="none" spc="0" dirty="0">
              <a:ln>
                <a:noFill/>
              </a:ln>
              <a:solidFill>
                <a:sysClr val="windowText" lastClr="000000"/>
              </a:solidFill>
              <a:latin typeface="+mj-lt"/>
              <a:ea typeface="+mn-ea"/>
              <a:cs typeface="+mn-cs"/>
            </a:endParaRPr>
          </a:p>
          <a:p>
            <a:pPr>
              <a:defRPr/>
            </a:pPr>
            <a:endParaRPr lang="de-DE" dirty="0">
              <a:latin typeface="+mj-lt"/>
            </a:endParaRPr>
          </a:p>
        </p:txBody>
      </p:sp>
      <p:sp>
        <p:nvSpPr>
          <p:cNvPr id="4" name="Textplatzhalter 3"/>
          <p:cNvSpPr>
            <a:spLocks noGrp="1"/>
          </p:cNvSpPr>
          <p:nvPr>
            <p:ph type="body" sz="quarter" idx="11"/>
          </p:nvPr>
        </p:nvSpPr>
        <p:spPr bwMode="auto">
          <a:xfrm>
            <a:off x="5436096" y="3579862"/>
            <a:ext cx="2933147" cy="928734"/>
          </a:xfrm>
        </p:spPr>
        <p:txBody>
          <a:bodyPr/>
          <a:lstStyle/>
          <a:p>
            <a:pPr marL="285750" marR="0" lvl="0" indent="-285750" algn="l" defTabSz="914400">
              <a:lnSpc>
                <a:spcPct val="90000"/>
              </a:lnSpc>
              <a:spcBef>
                <a:spcPts val="1000"/>
              </a:spcBef>
              <a:spcAft>
                <a:spcPts val="0"/>
              </a:spcAft>
              <a:buClrTx/>
              <a:buSzTx/>
              <a:buFont typeface="Arial"/>
              <a:buChar char="•"/>
              <a:defRPr/>
            </a:pPr>
            <a:r>
              <a:rPr lang="de-DE" sz="1200">
                <a:latin typeface="+mj-lt"/>
                <a:cs typeface="Times New Roman"/>
              </a:rPr>
              <a:t>Das löst den gleichen Zustand aus, wie Sport für Sportfans, Essen für Gourmets oder der Gedanke an Sex!</a:t>
            </a:r>
            <a:endParaRPr/>
          </a:p>
          <a:p>
            <a:pPr marL="285750" marR="0" lvl="0" indent="-285750" algn="l" defTabSz="914400">
              <a:lnSpc>
                <a:spcPct val="90000"/>
              </a:lnSpc>
              <a:spcBef>
                <a:spcPts val="1000"/>
              </a:spcBef>
              <a:spcAft>
                <a:spcPts val="0"/>
              </a:spcAft>
              <a:buClrTx/>
              <a:buSzTx/>
              <a:buFont typeface="Arial"/>
              <a:buChar char="•"/>
              <a:defRPr/>
            </a:pPr>
            <a:r>
              <a:rPr lang="de-DE" sz="1200">
                <a:latin typeface="+mj-lt"/>
                <a:cs typeface="Times New Roman"/>
              </a:rPr>
              <a:t>Und das bei jungen „Hirnen“, die in der Entwicklung stecken!</a:t>
            </a:r>
            <a:endParaRPr/>
          </a:p>
          <a:p>
            <a:pPr>
              <a:defRPr/>
            </a:pPr>
            <a:endParaRPr lang="de-DE"/>
          </a:p>
        </p:txBody>
      </p:sp>
      <p:pic>
        <p:nvPicPr>
          <p:cNvPr id="6" name="Grafik 5" descr="Ein Bild, das Handy, Person, Gerät, Screenshot enthält.&#10;&#10;Automatisch generierte Beschreibung"/>
          <p:cNvPicPr>
            <a:picLocks noChangeAspect="1"/>
          </p:cNvPicPr>
          <p:nvPr/>
        </p:nvPicPr>
        <p:blipFill>
          <a:blip r:embed="rId4"/>
          <a:stretch/>
        </p:blipFill>
        <p:spPr bwMode="auto">
          <a:xfrm>
            <a:off x="5508104" y="1131590"/>
            <a:ext cx="2376264" cy="2376264"/>
          </a:xfrm>
          <a:prstGeom prst="rect">
            <a:avLst/>
          </a:prstGeom>
        </p:spPr>
      </p:pic>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dirty="0"/>
              <a:t>Auswirkungen auf die Ausbildung</a:t>
            </a:r>
            <a:endParaRPr dirty="0"/>
          </a:p>
        </p:txBody>
      </p:sp>
      <p:sp>
        <p:nvSpPr>
          <p:cNvPr id="3" name="Textplatzhalter 2"/>
          <p:cNvSpPr>
            <a:spLocks noGrp="1"/>
          </p:cNvSpPr>
          <p:nvPr>
            <p:ph type="body" sz="quarter" idx="10"/>
          </p:nvPr>
        </p:nvSpPr>
        <p:spPr bwMode="auto"/>
        <p:txBody>
          <a:bodyPr/>
          <a:lstStyle/>
          <a:p>
            <a:pPr marL="285750" indent="-285750">
              <a:buFont typeface="Arial"/>
              <a:buChar char="•"/>
              <a:defRPr/>
            </a:pPr>
            <a:r>
              <a:rPr lang="de-DE" dirty="0"/>
              <a:t>Wie kann sich eine (Online-) Sucht/ exzessives Online-Verhalten noch auswirken?</a:t>
            </a:r>
            <a:endParaRPr dirty="0"/>
          </a:p>
          <a:p>
            <a:pPr marL="285750" indent="-285750">
              <a:buFont typeface="Arial"/>
              <a:buChar char="•"/>
              <a:defRPr/>
            </a:pPr>
            <a:r>
              <a:rPr lang="de-DE" dirty="0"/>
              <a:t>Was erlebt ihr im Alltag?</a:t>
            </a:r>
            <a:endParaRPr dirty="0"/>
          </a:p>
          <a:p>
            <a:pPr marL="285750" indent="-285750">
              <a:buFont typeface="Arial"/>
              <a:buChar char="•"/>
              <a:defRPr/>
            </a:pPr>
            <a:r>
              <a:rPr lang="de-DE" dirty="0"/>
              <a:t>Wie geht ihr damit um?</a:t>
            </a:r>
            <a:endParaRPr dirty="0"/>
          </a:p>
        </p:txBody>
      </p:sp>
      <p:sp>
        <p:nvSpPr>
          <p:cNvPr id="6" name="Textplatzhalter 5">
            <a:extLst>
              <a:ext uri="{FF2B5EF4-FFF2-40B4-BE49-F238E27FC236}">
                <a16:creationId xmlns:a16="http://schemas.microsoft.com/office/drawing/2014/main" id="{9975CD9B-83BC-70CC-1E00-8EB651374087}"/>
              </a:ext>
            </a:extLst>
          </p:cNvPr>
          <p:cNvSpPr>
            <a:spLocks noGrp="1"/>
          </p:cNvSpPr>
          <p:nvPr>
            <p:ph type="body" sz="quarter" idx="11"/>
          </p:nvPr>
        </p:nvSpPr>
        <p:spPr/>
        <p:txBody>
          <a:bodyPr/>
          <a:lstStyle/>
          <a:p>
            <a:endParaRPr lang="de-DE"/>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dirty="0"/>
              <a:t>Auswirkungen auf die Ausbildung</a:t>
            </a:r>
            <a:endParaRPr dirty="0"/>
          </a:p>
        </p:txBody>
      </p:sp>
      <p:sp>
        <p:nvSpPr>
          <p:cNvPr id="3" name="Textplatzhalter 2"/>
          <p:cNvSpPr>
            <a:spLocks noGrp="1"/>
          </p:cNvSpPr>
          <p:nvPr>
            <p:ph type="body" sz="quarter" idx="10"/>
          </p:nvPr>
        </p:nvSpPr>
        <p:spPr bwMode="auto"/>
        <p:txBody>
          <a:bodyPr/>
          <a:lstStyle/>
          <a:p>
            <a:pPr marL="285750" indent="-285750">
              <a:buFont typeface="Arial"/>
              <a:buChar char="•"/>
              <a:defRPr/>
            </a:pPr>
            <a:r>
              <a:rPr lang="de-DE" dirty="0"/>
              <a:t>Wie kann sich eine (Online-) Sucht/ exzessives Online-Verhalten noch auswirken?</a:t>
            </a:r>
            <a:endParaRPr dirty="0"/>
          </a:p>
          <a:p>
            <a:pPr marL="285750" indent="-285750">
              <a:buFont typeface="Arial"/>
              <a:buChar char="•"/>
              <a:defRPr/>
            </a:pPr>
            <a:r>
              <a:rPr lang="de-DE" dirty="0"/>
              <a:t>Was erlebt ihr im Alltag?</a:t>
            </a:r>
            <a:endParaRPr dirty="0"/>
          </a:p>
          <a:p>
            <a:pPr marL="285750" indent="-285750">
              <a:buFont typeface="Arial"/>
              <a:buChar char="•"/>
              <a:defRPr/>
            </a:pPr>
            <a:r>
              <a:rPr lang="de-DE" dirty="0"/>
              <a:t>Wie geht ihr damit um?</a:t>
            </a:r>
            <a:endParaRPr dirty="0"/>
          </a:p>
        </p:txBody>
      </p:sp>
      <p:sp>
        <p:nvSpPr>
          <p:cNvPr id="4" name="Textplatzhalter 3"/>
          <p:cNvSpPr>
            <a:spLocks noGrp="1"/>
          </p:cNvSpPr>
          <p:nvPr>
            <p:ph type="body" sz="quarter" idx="11"/>
          </p:nvPr>
        </p:nvSpPr>
        <p:spPr bwMode="auto"/>
        <p:txBody>
          <a:bodyPr/>
          <a:lstStyle/>
          <a:p>
            <a:pPr>
              <a:defRPr/>
            </a:pPr>
            <a:r>
              <a:rPr lang="de-DE" sz="1100" b="1" dirty="0"/>
              <a:t>Auswirkungen:</a:t>
            </a:r>
            <a:endParaRPr dirty="0"/>
          </a:p>
          <a:p>
            <a:pPr>
              <a:defRPr/>
            </a:pPr>
            <a:r>
              <a:rPr lang="de-DE" sz="1100" dirty="0"/>
              <a:t>Gereiztheit</a:t>
            </a:r>
            <a:endParaRPr dirty="0"/>
          </a:p>
          <a:p>
            <a:pPr>
              <a:defRPr/>
            </a:pPr>
            <a:r>
              <a:rPr lang="de-DE" sz="1100" dirty="0"/>
              <a:t>Unaufmerksamkeit</a:t>
            </a:r>
            <a:endParaRPr dirty="0"/>
          </a:p>
          <a:p>
            <a:pPr>
              <a:defRPr/>
            </a:pPr>
            <a:r>
              <a:rPr lang="de-DE" sz="1100" dirty="0"/>
              <a:t>Häufiges Aufsuchen der Toilette</a:t>
            </a:r>
            <a:endParaRPr dirty="0"/>
          </a:p>
          <a:p>
            <a:pPr>
              <a:defRPr/>
            </a:pPr>
            <a:r>
              <a:rPr lang="de-DE" sz="1100" dirty="0"/>
              <a:t>Soziales Zurückziehen</a:t>
            </a:r>
            <a:endParaRPr dirty="0"/>
          </a:p>
          <a:p>
            <a:pPr>
              <a:defRPr/>
            </a:pPr>
            <a:r>
              <a:rPr lang="de-DE" sz="1100" dirty="0"/>
              <a:t>Müdigkeit</a:t>
            </a:r>
            <a:endParaRPr dirty="0"/>
          </a:p>
          <a:p>
            <a:pPr>
              <a:defRPr/>
            </a:pPr>
            <a:r>
              <a:rPr lang="de-DE" sz="1100" dirty="0"/>
              <a:t>Geringere Leistung und Leistungsbereitschaft</a:t>
            </a:r>
          </a:p>
          <a:p>
            <a:pPr>
              <a:defRPr/>
            </a:pPr>
            <a:r>
              <a:rPr lang="de-DE" sz="1100" dirty="0"/>
              <a:t>Finanzielle Probleme durch Online Shopping oder Glücksspiel</a:t>
            </a:r>
            <a:endParaRPr dirty="0"/>
          </a:p>
        </p:txBody>
      </p:sp>
    </p:spTree>
    <p:custDataLst>
      <p:tags r:id="rId1"/>
    </p:custDataLst>
    <p:extLst>
      <p:ext uri="{BB962C8B-B14F-4D97-AF65-F5344CB8AC3E}">
        <p14:creationId xmlns:p14="http://schemas.microsoft.com/office/powerpoint/2010/main" val="2071605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 name="Grafik 3" descr="Ein Bild, das draußen, Himmel, Person, Uhr enthält.&#10;&#10;Automatisch generierte Beschreibung"/>
          <p:cNvPicPr>
            <a:picLocks noChangeAspect="1"/>
          </p:cNvPicPr>
          <p:nvPr/>
        </p:nvPicPr>
        <p:blipFill>
          <a:blip r:embed="rId3"/>
          <a:srcRect l="1536" t="23553" r="20569" b="10771"/>
          <a:stretch/>
        </p:blipFill>
        <p:spPr bwMode="auto">
          <a:xfrm>
            <a:off x="0" y="0"/>
            <a:ext cx="9153789" cy="5143500"/>
          </a:xfrm>
          <a:prstGeom prst="rect">
            <a:avLst/>
          </a:prstGeom>
        </p:spPr>
      </p:pic>
      <p:pic>
        <p:nvPicPr>
          <p:cNvPr id="6" name="Grafik 5" descr="Ein Bild, das Screenshot, Farbigkeit, Grafiken, Grafikdesign enthält.&#10;&#10;Automatisch generierte Beschreibung"/>
          <p:cNvPicPr>
            <a:picLocks noChangeAspect="1"/>
          </p:cNvPicPr>
          <p:nvPr/>
        </p:nvPicPr>
        <p:blipFill>
          <a:blip r:embed="rId4">
            <a:alphaModFix amt="67000"/>
          </a:blip>
          <a:srcRect l="14474"/>
          <a:stretch/>
        </p:blipFill>
        <p:spPr bwMode="auto">
          <a:xfrm>
            <a:off x="0" y="0"/>
            <a:ext cx="9153789" cy="5143500"/>
          </a:xfrm>
          <a:prstGeom prst="rect">
            <a:avLst/>
          </a:prstGeom>
        </p:spPr>
      </p:pic>
      <p:sp>
        <p:nvSpPr>
          <p:cNvPr id="8" name="Parallelogramm 7"/>
          <p:cNvSpPr/>
          <p:nvPr/>
        </p:nvSpPr>
        <p:spPr bwMode="auto">
          <a:xfrm>
            <a:off x="-468560" y="3617506"/>
            <a:ext cx="5544616" cy="1368152"/>
          </a:xfrm>
          <a:prstGeom prst="parallelogram">
            <a:avLst>
              <a:gd name="adj" fmla="val 25000"/>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de-DE" sz="1800" b="0" i="0" u="none" strike="noStrike" cap="none" spc="0">
              <a:ln>
                <a:noFill/>
              </a:ln>
              <a:solidFill>
                <a:srgbClr val="FFFFFF"/>
              </a:solidFill>
              <a:latin typeface="Calibri"/>
              <a:ea typeface="+mn-ea"/>
              <a:cs typeface="+mn-cs"/>
            </a:endParaRPr>
          </a:p>
        </p:txBody>
      </p:sp>
      <p:sp>
        <p:nvSpPr>
          <p:cNvPr id="9" name="Textfeld 8"/>
          <p:cNvSpPr txBox="1"/>
          <p:nvPr/>
        </p:nvSpPr>
        <p:spPr bwMode="auto">
          <a:xfrm>
            <a:off x="323528" y="4070749"/>
            <a:ext cx="4248472" cy="461665"/>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de-DE" sz="2400" b="1">
                <a:solidFill>
                  <a:srgbClr val="003369"/>
                </a:solidFill>
                <a:latin typeface="Calibri"/>
              </a:rPr>
              <a:t>3</a:t>
            </a:r>
            <a:r>
              <a:rPr lang="de-DE" sz="2400" b="1" i="0" u="none" strike="noStrike" cap="none" spc="0">
                <a:ln>
                  <a:noFill/>
                </a:ln>
                <a:solidFill>
                  <a:srgbClr val="003369"/>
                </a:solidFill>
                <a:latin typeface="Calibri"/>
                <a:ea typeface="+mn-ea"/>
                <a:cs typeface="+mn-cs"/>
              </a:rPr>
              <a:t>. </a:t>
            </a:r>
            <a:r>
              <a:rPr lang="de-DE" sz="2400" b="1">
                <a:solidFill>
                  <a:srgbClr val="003369"/>
                </a:solidFill>
                <a:latin typeface="Calibri"/>
              </a:rPr>
              <a:t>Was können wir tun?</a:t>
            </a:r>
            <a:endParaRPr lang="de-DE" sz="2400" b="1" i="0" u="none" strike="noStrike" cap="none" spc="0">
              <a:ln>
                <a:noFill/>
              </a:ln>
              <a:solidFill>
                <a:srgbClr val="003369"/>
              </a:solidFill>
              <a:latin typeface="Calibri"/>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dirty="0"/>
              <a:t>Wie stelle ich fest, ob mein Azubi eine Sucht hat? </a:t>
            </a:r>
            <a:endParaRPr dirty="0"/>
          </a:p>
        </p:txBody>
      </p:sp>
      <p:pic>
        <p:nvPicPr>
          <p:cNvPr id="4" name="Grafik 3" descr="Ein Bild, das Verkehrsschild, Schild, Dreieck enthält.&#10;&#10;Automatisch generierte Beschreibung"/>
          <p:cNvPicPr>
            <a:picLocks noChangeAspect="1"/>
          </p:cNvPicPr>
          <p:nvPr/>
        </p:nvPicPr>
        <p:blipFill>
          <a:blip r:embed="rId4"/>
          <a:stretch/>
        </p:blipFill>
        <p:spPr bwMode="auto">
          <a:xfrm>
            <a:off x="6267380" y="1419623"/>
            <a:ext cx="2337068" cy="2063193"/>
          </a:xfrm>
          <a:prstGeom prst="rect">
            <a:avLst/>
          </a:prstGeom>
        </p:spPr>
      </p:pic>
      <p:sp>
        <p:nvSpPr>
          <p:cNvPr id="5" name="Textplatzhalter 2"/>
          <p:cNvSpPr>
            <a:spLocks noGrp="1"/>
          </p:cNvSpPr>
          <p:nvPr>
            <p:ph type="body" sz="quarter" idx="10"/>
          </p:nvPr>
        </p:nvSpPr>
        <p:spPr bwMode="auto">
          <a:xfrm>
            <a:off x="755576" y="1426551"/>
            <a:ext cx="7848872" cy="3088974"/>
          </a:xfrm>
        </p:spPr>
        <p:txBody>
          <a:bodyPr/>
          <a:lstStyle/>
          <a:p>
            <a:pPr>
              <a:defRPr/>
            </a:pPr>
            <a:r>
              <a:rPr lang="de-DE" b="1"/>
              <a:t>Achtung!</a:t>
            </a:r>
            <a:endParaRPr/>
          </a:p>
          <a:p>
            <a:pPr marL="285750" indent="-285750">
              <a:buFont typeface="Arial"/>
              <a:buChar char="•"/>
              <a:defRPr/>
            </a:pPr>
            <a:r>
              <a:rPr lang="de-DE" b="1"/>
              <a:t>Wir sind keine Mediziner:innen, Neurologen:innen und Therapeuten!</a:t>
            </a:r>
            <a:endParaRPr/>
          </a:p>
          <a:p>
            <a:pPr marL="285750" indent="-285750">
              <a:buFont typeface="Arial"/>
              <a:buChar char="•"/>
              <a:defRPr/>
            </a:pPr>
            <a:r>
              <a:rPr lang="de-DE" b="1"/>
              <a:t>Wir können das nicht diagnostizieren, aber Hilfe anbieten!</a:t>
            </a:r>
            <a:endParaRPr/>
          </a:p>
          <a:p>
            <a:pPr>
              <a:defRPr/>
            </a:pPr>
            <a:r>
              <a:rPr lang="de-DE" b="1"/>
              <a:t>Wichtig: Echte Süchte sind ernsthafte Symptome und keine Schwäche!</a:t>
            </a:r>
            <a:endParaRPr/>
          </a:p>
          <a:p>
            <a:pPr marL="228600" marR="0" lvl="0" indent="-228600" algn="l" defTabSz="914400">
              <a:lnSpc>
                <a:spcPct val="90000"/>
              </a:lnSpc>
              <a:spcBef>
                <a:spcPts val="1000"/>
              </a:spcBef>
              <a:spcAft>
                <a:spcPts val="0"/>
              </a:spcAft>
              <a:buClrTx/>
              <a:buSzTx/>
              <a:buFont typeface="Arial"/>
              <a:buChar char="•"/>
              <a:defRPr/>
            </a:pPr>
            <a:endParaRPr lang="de-DE" sz="1400" b="0" i="0" u="none" strike="noStrike" cap="none" spc="0">
              <a:ln>
                <a:noFill/>
              </a:ln>
              <a:solidFill>
                <a:sysClr val="windowText" lastClr="000000"/>
              </a:solidFill>
              <a:latin typeface="Calibri"/>
              <a:ea typeface="+mn-ea"/>
              <a:cs typeface="+mn-cs"/>
            </a:endParaRPr>
          </a:p>
          <a:p>
            <a:pPr>
              <a:defRPr/>
            </a:pPr>
            <a:endParaRPr lang="de-DE"/>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Anzeichen, die auf eine mögliche Internetsucht hinweisen</a:t>
            </a:r>
            <a:endParaRPr/>
          </a:p>
        </p:txBody>
      </p:sp>
      <p:grpSp>
        <p:nvGrpSpPr>
          <p:cNvPr id="3" name="Gruppieren 2"/>
          <p:cNvGrpSpPr/>
          <p:nvPr/>
        </p:nvGrpSpPr>
        <p:grpSpPr bwMode="auto">
          <a:xfrm>
            <a:off x="467544" y="1203598"/>
            <a:ext cx="8790206" cy="3169911"/>
            <a:chOff x="644644" y="2034943"/>
            <a:chExt cx="11277401" cy="4066840"/>
          </a:xfrm>
        </p:grpSpPr>
        <p:grpSp>
          <p:nvGrpSpPr>
            <p:cNvPr id="4" name="Gruppieren 3"/>
            <p:cNvGrpSpPr>
              <a:grpSpLocks noChangeAspect="1"/>
            </p:cNvGrpSpPr>
            <p:nvPr/>
          </p:nvGrpSpPr>
          <p:grpSpPr bwMode="gray">
            <a:xfrm>
              <a:off x="644644" y="2073667"/>
              <a:ext cx="895814" cy="895814"/>
              <a:chOff x="3945973" y="1810693"/>
              <a:chExt cx="1065814" cy="1065814"/>
            </a:xfrm>
            <a:solidFill>
              <a:schemeClr val="accent6"/>
            </a:solidFill>
          </p:grpSpPr>
          <p:sp>
            <p:nvSpPr>
              <p:cNvPr id="38" name="Ellipse 10"/>
              <p:cNvSpPr>
                <a:spLocks noChangeAspect="1"/>
              </p:cNvSpPr>
              <p:nvPr/>
            </p:nvSpPr>
            <p:spPr bwMode="gray">
              <a:xfrm>
                <a:off x="3945973" y="1810693"/>
                <a:ext cx="1065814" cy="1065814"/>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90000"/>
                  </a:lnSpc>
                  <a:spcAft>
                    <a:spcPts val="1000"/>
                  </a:spcAft>
                  <a:defRPr/>
                </a:pPr>
                <a:endParaRPr lang="de-DE" sz="1400">
                  <a:latin typeface="+mj-lt"/>
                </a:endParaRPr>
              </a:p>
            </p:txBody>
          </p:sp>
          <p:sp>
            <p:nvSpPr>
              <p:cNvPr id="39" name="Ellipse 11"/>
              <p:cNvSpPr>
                <a:spLocks noChangeAspect="1"/>
              </p:cNvSpPr>
              <p:nvPr/>
            </p:nvSpPr>
            <p:spPr bwMode="gray">
              <a:xfrm>
                <a:off x="4010880" y="1875600"/>
                <a:ext cx="936000" cy="936000"/>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80000"/>
                  </a:lnSpc>
                  <a:spcAft>
                    <a:spcPts val="1000"/>
                  </a:spcAft>
                  <a:defRPr/>
                </a:pPr>
                <a:r>
                  <a:rPr lang="de-DE" sz="2400" dirty="0">
                    <a:latin typeface="+mj-lt"/>
                  </a:rPr>
                  <a:t>01</a:t>
                </a:r>
                <a:endParaRPr dirty="0"/>
              </a:p>
            </p:txBody>
          </p:sp>
        </p:grpSp>
        <p:sp>
          <p:nvSpPr>
            <p:cNvPr id="5" name="Textfeld 4"/>
            <p:cNvSpPr txBox="1"/>
            <p:nvPr/>
          </p:nvSpPr>
          <p:spPr bwMode="gray">
            <a:xfrm>
              <a:off x="1555445" y="2088566"/>
              <a:ext cx="2263519" cy="880913"/>
            </a:xfrm>
            <a:prstGeom prst="rect">
              <a:avLst/>
            </a:prstGeom>
            <a:noFill/>
            <a:ln>
              <a:noFill/>
            </a:ln>
          </p:spPr>
          <p:txBody>
            <a:bodyPr wrap="square" lIns="180000" tIns="0" rIns="0" bIns="0" rtlCol="0" anchor="ctr" anchorCtr="0">
              <a:noAutofit/>
            </a:bodyPr>
            <a:lstStyle/>
            <a:p>
              <a:pPr>
                <a:spcAft>
                  <a:spcPts val="1000"/>
                </a:spcAft>
                <a:defRPr/>
              </a:pPr>
              <a:r>
                <a:rPr lang="de-DE" sz="1100" b="1" dirty="0">
                  <a:solidFill>
                    <a:schemeClr val="bg1">
                      <a:lumMod val="50000"/>
                    </a:schemeClr>
                  </a:solidFill>
                  <a:latin typeface="+mj-lt"/>
                  <a:cs typeface="Calibri"/>
                </a:rPr>
                <a:t>Emotionale und gedankliche Eingenommenheit ist sehr stark</a:t>
              </a:r>
              <a:endParaRPr lang="de-DE" sz="1000" dirty="0">
                <a:solidFill>
                  <a:schemeClr val="bg1">
                    <a:lumMod val="50000"/>
                  </a:schemeClr>
                </a:solidFill>
                <a:latin typeface="+mj-lt"/>
                <a:cs typeface="Calibri"/>
              </a:endParaRPr>
            </a:p>
          </p:txBody>
        </p:sp>
        <p:sp>
          <p:nvSpPr>
            <p:cNvPr id="6" name="Textfeld 5"/>
            <p:cNvSpPr txBox="1"/>
            <p:nvPr/>
          </p:nvSpPr>
          <p:spPr bwMode="gray">
            <a:xfrm>
              <a:off x="1555445" y="3707486"/>
              <a:ext cx="4203459" cy="880913"/>
            </a:xfrm>
            <a:prstGeom prst="rect">
              <a:avLst/>
            </a:prstGeom>
            <a:noFill/>
            <a:ln>
              <a:noFill/>
            </a:ln>
          </p:spPr>
          <p:txBody>
            <a:bodyPr wrap="square" lIns="180000" tIns="0" rIns="0" bIns="0" rtlCol="0" anchor="ctr" anchorCtr="0">
              <a:noAutofit/>
            </a:bodyPr>
            <a:lstStyle/>
            <a:p>
              <a:pPr>
                <a:spcAft>
                  <a:spcPts val="1000"/>
                </a:spcAft>
                <a:defRPr/>
              </a:pPr>
              <a:r>
                <a:rPr lang="de-DE" sz="1100" b="1">
                  <a:solidFill>
                    <a:schemeClr val="bg1">
                      <a:lumMod val="50000"/>
                    </a:schemeClr>
                  </a:solidFill>
                  <a:latin typeface="+mj-lt"/>
                  <a:cs typeface="Calibri"/>
                </a:rPr>
                <a:t>Entzugserscheinungen</a:t>
              </a:r>
              <a:endParaRPr lang="de-DE" sz="1000">
                <a:solidFill>
                  <a:schemeClr val="bg1">
                    <a:lumMod val="50000"/>
                  </a:schemeClr>
                </a:solidFill>
                <a:latin typeface="+mj-lt"/>
                <a:cs typeface="Calibri"/>
              </a:endParaRPr>
            </a:p>
          </p:txBody>
        </p:sp>
        <p:sp>
          <p:nvSpPr>
            <p:cNvPr id="7" name="Textfeld 6"/>
            <p:cNvSpPr txBox="1"/>
            <p:nvPr/>
          </p:nvSpPr>
          <p:spPr bwMode="gray">
            <a:xfrm>
              <a:off x="1555446" y="5220870"/>
              <a:ext cx="1860108" cy="880913"/>
            </a:xfrm>
            <a:prstGeom prst="rect">
              <a:avLst/>
            </a:prstGeom>
            <a:noFill/>
            <a:ln>
              <a:noFill/>
            </a:ln>
          </p:spPr>
          <p:txBody>
            <a:bodyPr wrap="square" lIns="180000" tIns="0" rIns="0" bIns="0" rtlCol="0" anchor="ctr" anchorCtr="0">
              <a:noAutofit/>
            </a:bodyPr>
            <a:lstStyle/>
            <a:p>
              <a:pPr>
                <a:spcAft>
                  <a:spcPts val="1000"/>
                </a:spcAft>
                <a:defRPr/>
              </a:pPr>
              <a:r>
                <a:rPr lang="de-DE" sz="1100" b="1">
                  <a:solidFill>
                    <a:schemeClr val="bg1">
                      <a:lumMod val="50000"/>
                    </a:schemeClr>
                  </a:solidFill>
                  <a:latin typeface="+mj-lt"/>
                  <a:cs typeface="Calibri"/>
                </a:rPr>
                <a:t>Nutzungshäufigkeit steigt stark</a:t>
              </a:r>
              <a:endParaRPr lang="de-DE" sz="1000">
                <a:solidFill>
                  <a:schemeClr val="bg1">
                    <a:lumMod val="50000"/>
                  </a:schemeClr>
                </a:solidFill>
                <a:latin typeface="+mj-lt"/>
                <a:cs typeface="Calibri"/>
              </a:endParaRPr>
            </a:p>
          </p:txBody>
        </p:sp>
        <p:grpSp>
          <p:nvGrpSpPr>
            <p:cNvPr id="8" name="Gruppieren 7"/>
            <p:cNvGrpSpPr>
              <a:grpSpLocks noChangeAspect="1"/>
            </p:cNvGrpSpPr>
            <p:nvPr/>
          </p:nvGrpSpPr>
          <p:grpSpPr bwMode="gray">
            <a:xfrm>
              <a:off x="659631" y="3709553"/>
              <a:ext cx="895814" cy="895814"/>
              <a:chOff x="3945973" y="1810693"/>
              <a:chExt cx="1065814" cy="1065814"/>
            </a:xfrm>
            <a:solidFill>
              <a:schemeClr val="accent6"/>
            </a:solidFill>
          </p:grpSpPr>
          <p:sp>
            <p:nvSpPr>
              <p:cNvPr id="36" name="Ellipse 10"/>
              <p:cNvSpPr>
                <a:spLocks noChangeAspect="1"/>
              </p:cNvSpPr>
              <p:nvPr/>
            </p:nvSpPr>
            <p:spPr bwMode="gray">
              <a:xfrm>
                <a:off x="3945973" y="1810693"/>
                <a:ext cx="1065814" cy="1065814"/>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90000"/>
                  </a:lnSpc>
                  <a:spcAft>
                    <a:spcPts val="1000"/>
                  </a:spcAft>
                  <a:defRPr/>
                </a:pPr>
                <a:endParaRPr lang="de-DE" sz="1400">
                  <a:latin typeface="+mj-lt"/>
                </a:endParaRPr>
              </a:p>
            </p:txBody>
          </p:sp>
          <p:sp>
            <p:nvSpPr>
              <p:cNvPr id="37" name="Ellipse 11"/>
              <p:cNvSpPr>
                <a:spLocks noChangeAspect="1"/>
              </p:cNvSpPr>
              <p:nvPr/>
            </p:nvSpPr>
            <p:spPr bwMode="gray">
              <a:xfrm>
                <a:off x="4010880" y="1875600"/>
                <a:ext cx="936000" cy="936000"/>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80000"/>
                  </a:lnSpc>
                  <a:spcAft>
                    <a:spcPts val="1000"/>
                  </a:spcAft>
                  <a:defRPr/>
                </a:pPr>
                <a:r>
                  <a:rPr lang="de-DE" sz="2400">
                    <a:latin typeface="+mj-lt"/>
                  </a:rPr>
                  <a:t>02</a:t>
                </a:r>
                <a:endParaRPr/>
              </a:p>
            </p:txBody>
          </p:sp>
        </p:grpSp>
        <p:grpSp>
          <p:nvGrpSpPr>
            <p:cNvPr id="9" name="Gruppieren 8"/>
            <p:cNvGrpSpPr>
              <a:grpSpLocks noChangeAspect="1"/>
            </p:cNvGrpSpPr>
            <p:nvPr/>
          </p:nvGrpSpPr>
          <p:grpSpPr bwMode="gray">
            <a:xfrm>
              <a:off x="659631" y="5166126"/>
              <a:ext cx="895814" cy="895814"/>
              <a:chOff x="3945973" y="1810693"/>
              <a:chExt cx="1065814" cy="1065814"/>
            </a:xfrm>
            <a:solidFill>
              <a:schemeClr val="accent6"/>
            </a:solidFill>
          </p:grpSpPr>
          <p:sp>
            <p:nvSpPr>
              <p:cNvPr id="34" name="Ellipse 10"/>
              <p:cNvSpPr>
                <a:spLocks noChangeAspect="1"/>
              </p:cNvSpPr>
              <p:nvPr/>
            </p:nvSpPr>
            <p:spPr bwMode="gray">
              <a:xfrm>
                <a:off x="3945973" y="1810693"/>
                <a:ext cx="1065814" cy="1065814"/>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90000"/>
                  </a:lnSpc>
                  <a:spcAft>
                    <a:spcPts val="1000"/>
                  </a:spcAft>
                  <a:defRPr/>
                </a:pPr>
                <a:endParaRPr lang="de-DE" sz="1400">
                  <a:latin typeface="+mj-lt"/>
                </a:endParaRPr>
              </a:p>
            </p:txBody>
          </p:sp>
          <p:sp>
            <p:nvSpPr>
              <p:cNvPr id="35" name="Ellipse 11"/>
              <p:cNvSpPr>
                <a:spLocks noChangeAspect="1"/>
              </p:cNvSpPr>
              <p:nvPr/>
            </p:nvSpPr>
            <p:spPr bwMode="gray">
              <a:xfrm>
                <a:off x="4010880" y="1875600"/>
                <a:ext cx="936000" cy="936000"/>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80000"/>
                  </a:lnSpc>
                  <a:spcAft>
                    <a:spcPts val="1000"/>
                  </a:spcAft>
                  <a:defRPr/>
                </a:pPr>
                <a:r>
                  <a:rPr lang="de-DE" sz="2400">
                    <a:latin typeface="+mj-lt"/>
                  </a:rPr>
                  <a:t>03</a:t>
                </a:r>
                <a:endParaRPr/>
              </a:p>
            </p:txBody>
          </p:sp>
        </p:grpSp>
        <p:sp>
          <p:nvSpPr>
            <p:cNvPr id="10" name="Textfeld 9"/>
            <p:cNvSpPr txBox="1"/>
            <p:nvPr/>
          </p:nvSpPr>
          <p:spPr bwMode="gray">
            <a:xfrm>
              <a:off x="5417664" y="2088566"/>
              <a:ext cx="2217137" cy="880913"/>
            </a:xfrm>
            <a:prstGeom prst="rect">
              <a:avLst/>
            </a:prstGeom>
            <a:noFill/>
            <a:ln>
              <a:noFill/>
            </a:ln>
          </p:spPr>
          <p:txBody>
            <a:bodyPr wrap="square" lIns="180000" tIns="0" rIns="0" bIns="0" rtlCol="0" anchor="ctr" anchorCtr="0">
              <a:noAutofit/>
            </a:bodyPr>
            <a:lstStyle/>
            <a:p>
              <a:pPr>
                <a:spcAft>
                  <a:spcPts val="1000"/>
                </a:spcAft>
                <a:defRPr/>
              </a:pPr>
              <a:r>
                <a:rPr lang="de-DE" sz="1100" b="1">
                  <a:solidFill>
                    <a:schemeClr val="bg1">
                      <a:lumMod val="50000"/>
                    </a:schemeClr>
                  </a:solidFill>
                  <a:latin typeface="+mj-lt"/>
                  <a:cs typeface="Calibri"/>
                </a:rPr>
                <a:t>Einschränkungsversuche sind erfolglos</a:t>
              </a:r>
              <a:endParaRPr/>
            </a:p>
          </p:txBody>
        </p:sp>
        <p:sp>
          <p:nvSpPr>
            <p:cNvPr id="11" name="Textfeld 10"/>
            <p:cNvSpPr txBox="1"/>
            <p:nvPr/>
          </p:nvSpPr>
          <p:spPr bwMode="gray">
            <a:xfrm>
              <a:off x="5417665" y="3707486"/>
              <a:ext cx="2526420" cy="880913"/>
            </a:xfrm>
            <a:prstGeom prst="rect">
              <a:avLst/>
            </a:prstGeom>
            <a:noFill/>
            <a:ln>
              <a:noFill/>
            </a:ln>
          </p:spPr>
          <p:txBody>
            <a:bodyPr wrap="square" lIns="180000" tIns="0" rIns="0" bIns="0" rtlCol="0" anchor="ctr" anchorCtr="0">
              <a:noAutofit/>
            </a:bodyPr>
            <a:lstStyle/>
            <a:p>
              <a:pPr>
                <a:spcAft>
                  <a:spcPts val="1000"/>
                </a:spcAft>
                <a:defRPr/>
              </a:pPr>
              <a:r>
                <a:rPr lang="de-DE" sz="1100" b="1">
                  <a:solidFill>
                    <a:schemeClr val="bg1">
                      <a:lumMod val="50000"/>
                    </a:schemeClr>
                  </a:solidFill>
                  <a:latin typeface="+mj-lt"/>
                  <a:cs typeface="Calibri"/>
                </a:rPr>
                <a:t>Interesse an anderen Aktivitäten sinkt, ist nahezu gering</a:t>
              </a:r>
              <a:endParaRPr/>
            </a:p>
          </p:txBody>
        </p:sp>
        <p:sp>
          <p:nvSpPr>
            <p:cNvPr id="12" name="Textfeld 11"/>
            <p:cNvSpPr txBox="1"/>
            <p:nvPr/>
          </p:nvSpPr>
          <p:spPr bwMode="gray">
            <a:xfrm>
              <a:off x="5417664" y="5220870"/>
              <a:ext cx="2526421" cy="880913"/>
            </a:xfrm>
            <a:prstGeom prst="rect">
              <a:avLst/>
            </a:prstGeom>
            <a:noFill/>
            <a:ln>
              <a:noFill/>
            </a:ln>
          </p:spPr>
          <p:txBody>
            <a:bodyPr wrap="square" lIns="180000" tIns="0" rIns="0" bIns="0" rtlCol="0" anchor="ctr" anchorCtr="0">
              <a:noAutofit/>
            </a:bodyPr>
            <a:lstStyle/>
            <a:p>
              <a:pPr>
                <a:spcAft>
                  <a:spcPts val="1000"/>
                </a:spcAft>
                <a:defRPr/>
              </a:pPr>
              <a:r>
                <a:rPr lang="de-DE" sz="1100" b="1">
                  <a:solidFill>
                    <a:schemeClr val="bg1">
                      <a:lumMod val="50000"/>
                    </a:schemeClr>
                  </a:solidFill>
                  <a:latin typeface="+mj-lt"/>
                  <a:cs typeface="Calibri"/>
                </a:rPr>
                <a:t>Nutzung ist trotz der negativen Konsequenzen sehr exzessiv</a:t>
              </a:r>
              <a:endParaRPr/>
            </a:p>
          </p:txBody>
        </p:sp>
        <p:grpSp>
          <p:nvGrpSpPr>
            <p:cNvPr id="13" name="Gruppieren 12"/>
            <p:cNvGrpSpPr>
              <a:grpSpLocks noChangeAspect="1"/>
            </p:cNvGrpSpPr>
            <p:nvPr/>
          </p:nvGrpSpPr>
          <p:grpSpPr bwMode="gray">
            <a:xfrm>
              <a:off x="4523391" y="2073667"/>
              <a:ext cx="895814" cy="895814"/>
              <a:chOff x="3945973" y="1810693"/>
              <a:chExt cx="1065814" cy="1065814"/>
            </a:xfrm>
            <a:solidFill>
              <a:schemeClr val="accent6"/>
            </a:solidFill>
          </p:grpSpPr>
          <p:sp>
            <p:nvSpPr>
              <p:cNvPr id="32" name="Ellipse 10"/>
              <p:cNvSpPr>
                <a:spLocks noChangeAspect="1"/>
              </p:cNvSpPr>
              <p:nvPr/>
            </p:nvSpPr>
            <p:spPr bwMode="gray">
              <a:xfrm>
                <a:off x="3945973" y="1810693"/>
                <a:ext cx="1065814" cy="1065814"/>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90000"/>
                  </a:lnSpc>
                  <a:spcAft>
                    <a:spcPts val="1000"/>
                  </a:spcAft>
                  <a:defRPr/>
                </a:pPr>
                <a:endParaRPr lang="de-DE" sz="1400">
                  <a:latin typeface="+mj-lt"/>
                </a:endParaRPr>
              </a:p>
            </p:txBody>
          </p:sp>
          <p:sp>
            <p:nvSpPr>
              <p:cNvPr id="33" name="Ellipse 11"/>
              <p:cNvSpPr>
                <a:spLocks noChangeAspect="1"/>
              </p:cNvSpPr>
              <p:nvPr/>
            </p:nvSpPr>
            <p:spPr bwMode="gray">
              <a:xfrm>
                <a:off x="4010880" y="1875600"/>
                <a:ext cx="936000" cy="936000"/>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80000"/>
                  </a:lnSpc>
                  <a:spcAft>
                    <a:spcPts val="1000"/>
                  </a:spcAft>
                  <a:defRPr/>
                </a:pPr>
                <a:r>
                  <a:rPr lang="de-DE" sz="2400">
                    <a:latin typeface="+mj-lt"/>
                  </a:rPr>
                  <a:t>04</a:t>
                </a:r>
                <a:endParaRPr/>
              </a:p>
            </p:txBody>
          </p:sp>
        </p:grpSp>
        <p:grpSp>
          <p:nvGrpSpPr>
            <p:cNvPr id="14" name="Gruppieren 13"/>
            <p:cNvGrpSpPr>
              <a:grpSpLocks noChangeAspect="1"/>
            </p:cNvGrpSpPr>
            <p:nvPr/>
          </p:nvGrpSpPr>
          <p:grpSpPr bwMode="gray">
            <a:xfrm>
              <a:off x="4538377" y="3709553"/>
              <a:ext cx="895814" cy="895814"/>
              <a:chOff x="3945973" y="1810693"/>
              <a:chExt cx="1065814" cy="1065814"/>
            </a:xfrm>
            <a:solidFill>
              <a:schemeClr val="accent6"/>
            </a:solidFill>
          </p:grpSpPr>
          <p:sp>
            <p:nvSpPr>
              <p:cNvPr id="30" name="Ellipse 10"/>
              <p:cNvSpPr>
                <a:spLocks noChangeAspect="1"/>
              </p:cNvSpPr>
              <p:nvPr/>
            </p:nvSpPr>
            <p:spPr bwMode="gray">
              <a:xfrm>
                <a:off x="3945973" y="1810693"/>
                <a:ext cx="1065814" cy="1065814"/>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90000"/>
                  </a:lnSpc>
                  <a:spcAft>
                    <a:spcPts val="1000"/>
                  </a:spcAft>
                  <a:defRPr/>
                </a:pPr>
                <a:endParaRPr lang="de-DE" sz="1400">
                  <a:latin typeface="+mj-lt"/>
                </a:endParaRPr>
              </a:p>
            </p:txBody>
          </p:sp>
          <p:sp>
            <p:nvSpPr>
              <p:cNvPr id="31" name="Ellipse 11"/>
              <p:cNvSpPr>
                <a:spLocks noChangeAspect="1"/>
              </p:cNvSpPr>
              <p:nvPr/>
            </p:nvSpPr>
            <p:spPr bwMode="gray">
              <a:xfrm>
                <a:off x="4010880" y="1875600"/>
                <a:ext cx="936000" cy="936000"/>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80000"/>
                  </a:lnSpc>
                  <a:spcAft>
                    <a:spcPts val="1000"/>
                  </a:spcAft>
                  <a:defRPr/>
                </a:pPr>
                <a:r>
                  <a:rPr lang="de-DE" sz="2400">
                    <a:latin typeface="+mj-lt"/>
                  </a:rPr>
                  <a:t>05</a:t>
                </a:r>
                <a:endParaRPr/>
              </a:p>
            </p:txBody>
          </p:sp>
        </p:grpSp>
        <p:grpSp>
          <p:nvGrpSpPr>
            <p:cNvPr id="15" name="Gruppieren 14"/>
            <p:cNvGrpSpPr>
              <a:grpSpLocks noChangeAspect="1"/>
            </p:cNvGrpSpPr>
            <p:nvPr/>
          </p:nvGrpSpPr>
          <p:grpSpPr bwMode="gray">
            <a:xfrm>
              <a:off x="4538377" y="5166126"/>
              <a:ext cx="895814" cy="895814"/>
              <a:chOff x="3945973" y="1810693"/>
              <a:chExt cx="1065814" cy="1065814"/>
            </a:xfrm>
            <a:solidFill>
              <a:schemeClr val="accent6"/>
            </a:solidFill>
          </p:grpSpPr>
          <p:sp>
            <p:nvSpPr>
              <p:cNvPr id="28" name="Ellipse 10"/>
              <p:cNvSpPr>
                <a:spLocks noChangeAspect="1"/>
              </p:cNvSpPr>
              <p:nvPr/>
            </p:nvSpPr>
            <p:spPr bwMode="gray">
              <a:xfrm>
                <a:off x="3945973" y="1810693"/>
                <a:ext cx="1065814" cy="1065814"/>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90000"/>
                  </a:lnSpc>
                  <a:spcAft>
                    <a:spcPts val="1000"/>
                  </a:spcAft>
                  <a:defRPr/>
                </a:pPr>
                <a:endParaRPr lang="de-DE" sz="1400">
                  <a:latin typeface="+mj-lt"/>
                </a:endParaRPr>
              </a:p>
            </p:txBody>
          </p:sp>
          <p:sp>
            <p:nvSpPr>
              <p:cNvPr id="29" name="Ellipse 11"/>
              <p:cNvSpPr>
                <a:spLocks noChangeAspect="1"/>
              </p:cNvSpPr>
              <p:nvPr/>
            </p:nvSpPr>
            <p:spPr bwMode="gray">
              <a:xfrm>
                <a:off x="4010880" y="1875600"/>
                <a:ext cx="936000" cy="936000"/>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80000"/>
                  </a:lnSpc>
                  <a:spcAft>
                    <a:spcPts val="1000"/>
                  </a:spcAft>
                  <a:defRPr/>
                </a:pPr>
                <a:r>
                  <a:rPr lang="de-DE" sz="2400">
                    <a:latin typeface="+mj-lt"/>
                  </a:rPr>
                  <a:t>06</a:t>
                </a:r>
                <a:endParaRPr/>
              </a:p>
            </p:txBody>
          </p:sp>
        </p:grpSp>
        <p:sp>
          <p:nvSpPr>
            <p:cNvPr id="16" name="Textfeld 15"/>
            <p:cNvSpPr txBox="1"/>
            <p:nvPr/>
          </p:nvSpPr>
          <p:spPr bwMode="gray">
            <a:xfrm>
              <a:off x="9258417" y="2049842"/>
              <a:ext cx="2222753" cy="880913"/>
            </a:xfrm>
            <a:prstGeom prst="rect">
              <a:avLst/>
            </a:prstGeom>
            <a:noFill/>
            <a:ln>
              <a:noFill/>
            </a:ln>
          </p:spPr>
          <p:txBody>
            <a:bodyPr wrap="square" lIns="180000" tIns="0" rIns="0" bIns="0" rtlCol="0" anchor="ctr" anchorCtr="0">
              <a:noAutofit/>
            </a:bodyPr>
            <a:lstStyle/>
            <a:p>
              <a:pPr>
                <a:spcAft>
                  <a:spcPts val="1000"/>
                </a:spcAft>
                <a:defRPr/>
              </a:pPr>
              <a:r>
                <a:rPr lang="de-DE" sz="1100" b="1">
                  <a:solidFill>
                    <a:schemeClr val="bg1">
                      <a:lumMod val="50000"/>
                    </a:schemeClr>
                  </a:solidFill>
                  <a:latin typeface="+mj-lt"/>
                  <a:cs typeface="Calibri"/>
                </a:rPr>
                <a:t>Andere werden über Nutzung getäuscht</a:t>
              </a:r>
              <a:endParaRPr/>
            </a:p>
          </p:txBody>
        </p:sp>
        <p:sp>
          <p:nvSpPr>
            <p:cNvPr id="17" name="Textfeld 16"/>
            <p:cNvSpPr txBox="1"/>
            <p:nvPr/>
          </p:nvSpPr>
          <p:spPr bwMode="gray">
            <a:xfrm>
              <a:off x="9258418" y="3668762"/>
              <a:ext cx="2663628" cy="880913"/>
            </a:xfrm>
            <a:prstGeom prst="rect">
              <a:avLst/>
            </a:prstGeom>
            <a:noFill/>
            <a:ln>
              <a:noFill/>
            </a:ln>
          </p:spPr>
          <p:txBody>
            <a:bodyPr wrap="square" lIns="180000" tIns="0" rIns="0" bIns="0" rtlCol="0" anchor="ctr" anchorCtr="0">
              <a:noAutofit/>
            </a:bodyPr>
            <a:lstStyle/>
            <a:p>
              <a:pPr>
                <a:spcAft>
                  <a:spcPts val="1000"/>
                </a:spcAft>
                <a:defRPr/>
              </a:pPr>
              <a:r>
                <a:rPr lang="de-DE" sz="1100" b="1">
                  <a:solidFill>
                    <a:schemeClr val="bg1">
                      <a:lumMod val="50000"/>
                    </a:schemeClr>
                  </a:solidFill>
                  <a:latin typeface="+mj-lt"/>
                  <a:cs typeface="Calibri"/>
                </a:rPr>
                <a:t>Nutzung, um negative Stimmungen zu lösen</a:t>
              </a:r>
              <a:endParaRPr/>
            </a:p>
          </p:txBody>
        </p:sp>
        <p:sp>
          <p:nvSpPr>
            <p:cNvPr id="18" name="Textfeld 17"/>
            <p:cNvSpPr txBox="1"/>
            <p:nvPr/>
          </p:nvSpPr>
          <p:spPr bwMode="gray">
            <a:xfrm>
              <a:off x="9258418" y="5182146"/>
              <a:ext cx="2609074" cy="880913"/>
            </a:xfrm>
            <a:prstGeom prst="rect">
              <a:avLst/>
            </a:prstGeom>
            <a:noFill/>
            <a:ln>
              <a:noFill/>
            </a:ln>
          </p:spPr>
          <p:txBody>
            <a:bodyPr wrap="square" lIns="180000" tIns="0" rIns="0" bIns="0" rtlCol="0" anchor="ctr" anchorCtr="0">
              <a:noAutofit/>
            </a:bodyPr>
            <a:lstStyle/>
            <a:p>
              <a:pPr>
                <a:spcAft>
                  <a:spcPts val="1000"/>
                </a:spcAft>
                <a:defRPr/>
              </a:pPr>
              <a:r>
                <a:rPr lang="de-DE" sz="1100" b="1">
                  <a:solidFill>
                    <a:schemeClr val="bg1">
                      <a:lumMod val="50000"/>
                    </a:schemeClr>
                  </a:solidFill>
                  <a:latin typeface="+mj-lt"/>
                  <a:cs typeface="Calibri"/>
                </a:rPr>
                <a:t>Privat- und Berufsleben ist gefährdet</a:t>
              </a:r>
              <a:endParaRPr/>
            </a:p>
          </p:txBody>
        </p:sp>
        <p:grpSp>
          <p:nvGrpSpPr>
            <p:cNvPr id="19" name="Gruppieren 18"/>
            <p:cNvGrpSpPr>
              <a:grpSpLocks noChangeAspect="1"/>
            </p:cNvGrpSpPr>
            <p:nvPr/>
          </p:nvGrpSpPr>
          <p:grpSpPr bwMode="gray">
            <a:xfrm>
              <a:off x="8373038" y="2034943"/>
              <a:ext cx="895814" cy="895814"/>
              <a:chOff x="3945973" y="1810693"/>
              <a:chExt cx="1065814" cy="1065814"/>
            </a:xfrm>
            <a:solidFill>
              <a:schemeClr val="accent6"/>
            </a:solidFill>
          </p:grpSpPr>
          <p:sp>
            <p:nvSpPr>
              <p:cNvPr id="26" name="Ellipse 10"/>
              <p:cNvSpPr>
                <a:spLocks noChangeAspect="1"/>
              </p:cNvSpPr>
              <p:nvPr/>
            </p:nvSpPr>
            <p:spPr bwMode="gray">
              <a:xfrm>
                <a:off x="3945973" y="1810693"/>
                <a:ext cx="1065814" cy="1065814"/>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90000"/>
                  </a:lnSpc>
                  <a:spcAft>
                    <a:spcPts val="1000"/>
                  </a:spcAft>
                  <a:defRPr/>
                </a:pPr>
                <a:endParaRPr lang="de-DE" sz="1400">
                  <a:latin typeface="+mj-lt"/>
                </a:endParaRPr>
              </a:p>
            </p:txBody>
          </p:sp>
          <p:sp>
            <p:nvSpPr>
              <p:cNvPr id="27" name="Ellipse 11"/>
              <p:cNvSpPr>
                <a:spLocks noChangeAspect="1"/>
              </p:cNvSpPr>
              <p:nvPr/>
            </p:nvSpPr>
            <p:spPr bwMode="gray">
              <a:xfrm>
                <a:off x="4010880" y="1875600"/>
                <a:ext cx="936000" cy="936000"/>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80000"/>
                  </a:lnSpc>
                  <a:spcAft>
                    <a:spcPts val="1000"/>
                  </a:spcAft>
                  <a:defRPr/>
                </a:pPr>
                <a:r>
                  <a:rPr lang="de-DE" sz="2400">
                    <a:latin typeface="+mj-lt"/>
                  </a:rPr>
                  <a:t>07</a:t>
                </a:r>
                <a:endParaRPr/>
              </a:p>
            </p:txBody>
          </p:sp>
        </p:grpSp>
        <p:grpSp>
          <p:nvGrpSpPr>
            <p:cNvPr id="20" name="Gruppieren 19"/>
            <p:cNvGrpSpPr>
              <a:grpSpLocks noChangeAspect="1"/>
            </p:cNvGrpSpPr>
            <p:nvPr/>
          </p:nvGrpSpPr>
          <p:grpSpPr bwMode="gray">
            <a:xfrm>
              <a:off x="8388024" y="3670829"/>
              <a:ext cx="895814" cy="895814"/>
              <a:chOff x="3945973" y="1810693"/>
              <a:chExt cx="1065814" cy="1065814"/>
            </a:xfrm>
            <a:solidFill>
              <a:schemeClr val="accent6"/>
            </a:solidFill>
          </p:grpSpPr>
          <p:sp>
            <p:nvSpPr>
              <p:cNvPr id="24" name="Ellipse 10"/>
              <p:cNvSpPr>
                <a:spLocks noChangeAspect="1"/>
              </p:cNvSpPr>
              <p:nvPr/>
            </p:nvSpPr>
            <p:spPr bwMode="gray">
              <a:xfrm>
                <a:off x="3945973" y="1810693"/>
                <a:ext cx="1065814" cy="1065814"/>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90000"/>
                  </a:lnSpc>
                  <a:spcAft>
                    <a:spcPts val="1000"/>
                  </a:spcAft>
                  <a:defRPr/>
                </a:pPr>
                <a:endParaRPr lang="de-DE" sz="1400">
                  <a:latin typeface="+mj-lt"/>
                </a:endParaRPr>
              </a:p>
            </p:txBody>
          </p:sp>
          <p:sp>
            <p:nvSpPr>
              <p:cNvPr id="25" name="Ellipse 11"/>
              <p:cNvSpPr>
                <a:spLocks noChangeAspect="1"/>
              </p:cNvSpPr>
              <p:nvPr/>
            </p:nvSpPr>
            <p:spPr bwMode="gray">
              <a:xfrm>
                <a:off x="4010880" y="1875600"/>
                <a:ext cx="936000" cy="936000"/>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80000"/>
                  </a:lnSpc>
                  <a:spcAft>
                    <a:spcPts val="1000"/>
                  </a:spcAft>
                  <a:defRPr/>
                </a:pPr>
                <a:r>
                  <a:rPr lang="de-DE" sz="2400">
                    <a:latin typeface="+mj-lt"/>
                  </a:rPr>
                  <a:t>08</a:t>
                </a:r>
                <a:endParaRPr/>
              </a:p>
            </p:txBody>
          </p:sp>
        </p:grpSp>
        <p:grpSp>
          <p:nvGrpSpPr>
            <p:cNvPr id="21" name="Gruppieren 20"/>
            <p:cNvGrpSpPr>
              <a:grpSpLocks noChangeAspect="1"/>
            </p:cNvGrpSpPr>
            <p:nvPr/>
          </p:nvGrpSpPr>
          <p:grpSpPr bwMode="gray">
            <a:xfrm>
              <a:off x="8388024" y="5127402"/>
              <a:ext cx="895814" cy="895814"/>
              <a:chOff x="3945973" y="1810693"/>
              <a:chExt cx="1065814" cy="1065814"/>
            </a:xfrm>
            <a:solidFill>
              <a:schemeClr val="accent6"/>
            </a:solidFill>
          </p:grpSpPr>
          <p:sp>
            <p:nvSpPr>
              <p:cNvPr id="22" name="Ellipse 10"/>
              <p:cNvSpPr>
                <a:spLocks noChangeAspect="1"/>
              </p:cNvSpPr>
              <p:nvPr/>
            </p:nvSpPr>
            <p:spPr bwMode="gray">
              <a:xfrm>
                <a:off x="3945973" y="1810693"/>
                <a:ext cx="1065814" cy="1065814"/>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90000"/>
                  </a:lnSpc>
                  <a:spcAft>
                    <a:spcPts val="1000"/>
                  </a:spcAft>
                  <a:defRPr/>
                </a:pPr>
                <a:endParaRPr lang="de-DE" sz="1400">
                  <a:latin typeface="+mj-lt"/>
                </a:endParaRPr>
              </a:p>
            </p:txBody>
          </p:sp>
          <p:sp>
            <p:nvSpPr>
              <p:cNvPr id="23" name="Ellipse 11"/>
              <p:cNvSpPr>
                <a:spLocks noChangeAspect="1"/>
              </p:cNvSpPr>
              <p:nvPr/>
            </p:nvSpPr>
            <p:spPr bwMode="gray">
              <a:xfrm>
                <a:off x="4010880" y="1875600"/>
                <a:ext cx="936000" cy="936000"/>
              </a:xfrm>
              <a:prstGeom prst="ellipse">
                <a:avLst/>
              </a:prstGeom>
              <a:grpFill/>
              <a:ln/>
            </p:spPr>
            <p:style>
              <a:lnRef idx="3">
                <a:schemeClr val="lt1"/>
              </a:lnRef>
              <a:fillRef idx="1">
                <a:schemeClr val="accent1"/>
              </a:fillRef>
              <a:effectRef idx="1">
                <a:schemeClr val="accent1"/>
              </a:effectRef>
              <a:fontRef idx="minor">
                <a:schemeClr val="lt1"/>
              </a:fontRef>
            </p:style>
            <p:txBody>
              <a:bodyPr lIns="36000" tIns="36000" rIns="36000" bIns="36000" rtlCol="0" anchor="ctr"/>
              <a:lstStyle/>
              <a:p>
                <a:pPr algn="ctr">
                  <a:lnSpc>
                    <a:spcPct val="80000"/>
                  </a:lnSpc>
                  <a:spcAft>
                    <a:spcPts val="1000"/>
                  </a:spcAft>
                  <a:defRPr/>
                </a:pPr>
                <a:r>
                  <a:rPr lang="de-DE" sz="2400">
                    <a:latin typeface="+mj-lt"/>
                  </a:rPr>
                  <a:t>09</a:t>
                </a:r>
                <a:endParaRPr/>
              </a:p>
            </p:txBody>
          </p:sp>
        </p:grpSp>
      </p:gr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Wie thematisiere ich eine solche Sucht am besten?</a:t>
            </a:r>
            <a:endParaRPr/>
          </a:p>
        </p:txBody>
      </p:sp>
      <p:sp>
        <p:nvSpPr>
          <p:cNvPr id="3" name="Textplatzhalter 2"/>
          <p:cNvSpPr>
            <a:spLocks noGrp="1"/>
          </p:cNvSpPr>
          <p:nvPr>
            <p:ph type="body" sz="quarter" idx="10"/>
          </p:nvPr>
        </p:nvSpPr>
        <p:spPr bwMode="auto"/>
        <p:txBody>
          <a:bodyPr/>
          <a:lstStyle/>
          <a:p>
            <a:pPr marL="285750" indent="-285750">
              <a:buFont typeface="Wingdings"/>
              <a:buChar char="§"/>
              <a:defRPr/>
            </a:pPr>
            <a:r>
              <a:rPr lang="de-DE" dirty="0"/>
              <a:t>Schreibt direkt auf die Folie, oder meldet euch!</a:t>
            </a:r>
          </a:p>
          <a:p>
            <a:pPr marL="285750" indent="-285750">
              <a:buFont typeface="Wingdings"/>
              <a:buChar char="§"/>
              <a:defRPr/>
            </a:pPr>
            <a:endParaRPr dirty="0"/>
          </a:p>
        </p:txBody>
      </p:sp>
      <p:pic>
        <p:nvPicPr>
          <p:cNvPr id="8" name="Grafik 7"/>
          <p:cNvPicPr>
            <a:picLocks noChangeAspect="1"/>
          </p:cNvPicPr>
          <p:nvPr/>
        </p:nvPicPr>
        <p:blipFill>
          <a:blip r:embed="rId4"/>
          <a:stretch/>
        </p:blipFill>
        <p:spPr bwMode="auto">
          <a:xfrm>
            <a:off x="5234880" y="1143643"/>
            <a:ext cx="3384375" cy="3384375"/>
          </a:xfrm>
          <a:prstGeom prst="rect">
            <a:avLst/>
          </a:prstGeom>
        </p:spPr>
      </p:pic>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F75B92-A312-4F77-8C6A-A4E29A781364}"/>
              </a:ext>
            </a:extLst>
          </p:cNvPr>
          <p:cNvSpPr>
            <a:spLocks noGrp="1"/>
          </p:cNvSpPr>
          <p:nvPr>
            <p:ph type="title"/>
          </p:nvPr>
        </p:nvSpPr>
        <p:spPr>
          <a:xfrm>
            <a:off x="755576" y="-236562"/>
            <a:ext cx="8064896" cy="699542"/>
          </a:xfrm>
        </p:spPr>
        <p:txBody>
          <a:bodyPr/>
          <a:lstStyle/>
          <a:p>
            <a:r>
              <a:rPr lang="de-DE" sz="2000" dirty="0"/>
              <a:t>Es ist wichtig, empathisch und zugewandt bei diesem Thema zu sein:</a:t>
            </a:r>
          </a:p>
        </p:txBody>
      </p:sp>
      <p:sp>
        <p:nvSpPr>
          <p:cNvPr id="3" name="Textfeld 2">
            <a:extLst>
              <a:ext uri="{FF2B5EF4-FFF2-40B4-BE49-F238E27FC236}">
                <a16:creationId xmlns:a16="http://schemas.microsoft.com/office/drawing/2014/main" id="{3147AF22-2951-450C-B5F0-7FEC4A675A50}"/>
              </a:ext>
            </a:extLst>
          </p:cNvPr>
          <p:cNvSpPr txBox="1"/>
          <p:nvPr/>
        </p:nvSpPr>
        <p:spPr>
          <a:xfrm>
            <a:off x="683568" y="699542"/>
            <a:ext cx="7488832" cy="4015458"/>
          </a:xfrm>
          <a:prstGeom prst="rect">
            <a:avLst/>
          </a:prstGeom>
          <a:noFill/>
        </p:spPr>
        <p:txBody>
          <a:bodyPr wrap="square" rtlCol="0">
            <a:spAutoFit/>
          </a:bodyPr>
          <a:lstStyle/>
          <a:p>
            <a:pPr marL="342900" lvl="0" indent="-342900" algn="just">
              <a:lnSpc>
                <a:spcPct val="115000"/>
              </a:lnSpc>
              <a:buFont typeface="Symbol" panose="05050102010706020507" pitchFamily="18" charset="2"/>
              <a:buChar char=""/>
            </a:pPr>
            <a:r>
              <a:rPr lang="de-DE" sz="1200" b="1" dirty="0">
                <a:effectLst/>
                <a:latin typeface="Lucida Sans" panose="020B0602030504020204" pitchFamily="34" charset="0"/>
                <a:ea typeface="Calibri" panose="020F0502020204030204" pitchFamily="34" charset="0"/>
                <a:cs typeface="Times New Roman" panose="02020603050405020304" pitchFamily="18" charset="0"/>
              </a:rPr>
              <a:t>Vorbereitung des Gesprächs</a:t>
            </a:r>
            <a:r>
              <a:rPr lang="de-DE" sz="1200" dirty="0">
                <a:effectLst/>
                <a:latin typeface="Lucida Sans" panose="020B0602030504020204" pitchFamily="34" charset="0"/>
                <a:ea typeface="Calibri" panose="020F0502020204030204" pitchFamily="34" charset="0"/>
                <a:cs typeface="Times New Roman" panose="02020603050405020304" pitchFamily="18" charset="0"/>
              </a:rPr>
              <a:t> durch Informationen zu Online Sucht und ihren Anzeichen, um das Gespräch fundiert und verständnisvoll führen zu können</a:t>
            </a:r>
          </a:p>
          <a:p>
            <a:pPr marL="342900" lvl="0" indent="-342900" algn="just">
              <a:lnSpc>
                <a:spcPct val="115000"/>
              </a:lnSpc>
              <a:buFont typeface="Symbol" panose="05050102010706020507" pitchFamily="18" charset="2"/>
              <a:buChar char=""/>
            </a:pPr>
            <a:r>
              <a:rPr lang="de-DE" sz="1200" dirty="0">
                <a:effectLst/>
                <a:latin typeface="Lucida Sans" panose="020B0602030504020204" pitchFamily="34" charset="0"/>
                <a:ea typeface="Calibri" panose="020F0502020204030204" pitchFamily="34" charset="0"/>
                <a:cs typeface="Times New Roman" panose="02020603050405020304" pitchFamily="18" charset="0"/>
              </a:rPr>
              <a:t>Ein </a:t>
            </a:r>
            <a:r>
              <a:rPr lang="de-DE" sz="1200" b="1" dirty="0">
                <a:effectLst/>
                <a:latin typeface="Lucida Sans" panose="020B0602030504020204" pitchFamily="34" charset="0"/>
                <a:ea typeface="Calibri" panose="020F0502020204030204" pitchFamily="34" charset="0"/>
                <a:cs typeface="Times New Roman" panose="02020603050405020304" pitchFamily="18" charset="0"/>
              </a:rPr>
              <a:t>ruhiger und privater Ort</a:t>
            </a:r>
            <a:r>
              <a:rPr lang="de-DE" sz="1200" dirty="0">
                <a:effectLst/>
                <a:latin typeface="Lucida Sans" panose="020B0602030504020204" pitchFamily="34" charset="0"/>
                <a:ea typeface="Calibri" panose="020F0502020204030204" pitchFamily="34" charset="0"/>
                <a:cs typeface="Times New Roman" panose="02020603050405020304" pitchFamily="18" charset="0"/>
              </a:rPr>
              <a:t> ist für das Gespräch wichtig, um eine vertrauensvolle Atmosphäre zu schaffen</a:t>
            </a:r>
          </a:p>
          <a:p>
            <a:pPr marL="342900" lvl="0" indent="-342900" algn="just">
              <a:lnSpc>
                <a:spcPct val="115000"/>
              </a:lnSpc>
              <a:buFont typeface="Symbol" panose="05050102010706020507" pitchFamily="18" charset="2"/>
              <a:buChar char=""/>
            </a:pPr>
            <a:r>
              <a:rPr lang="de-DE" sz="1200" b="1" dirty="0">
                <a:effectLst/>
                <a:latin typeface="Lucida Sans" panose="020B0602030504020204" pitchFamily="34" charset="0"/>
                <a:ea typeface="Calibri" panose="020F0502020204030204" pitchFamily="34" charset="0"/>
                <a:cs typeface="Times New Roman" panose="02020603050405020304" pitchFamily="18" charset="0"/>
              </a:rPr>
              <a:t>Teile deine Beobachtungen</a:t>
            </a:r>
            <a:r>
              <a:rPr lang="de-DE" sz="1200" dirty="0">
                <a:effectLst/>
                <a:latin typeface="Lucida Sans" panose="020B0602030504020204" pitchFamily="34" charset="0"/>
                <a:ea typeface="Calibri" panose="020F0502020204030204" pitchFamily="34" charset="0"/>
                <a:cs typeface="Times New Roman" panose="02020603050405020304" pitchFamily="18" charset="0"/>
              </a:rPr>
              <a:t>, ohne Vorwürfe zu machen, z. B.: „Mir ist aufgefallen, dass du während der Arbeitszeit oft online bist und das deine Arbeit beeinträchtigt. Ich nehme auch wahr, dass du häufig müde bist. Stimmt das?</a:t>
            </a:r>
          </a:p>
          <a:p>
            <a:pPr marL="342900" lvl="0" indent="-342900" algn="just">
              <a:lnSpc>
                <a:spcPct val="115000"/>
              </a:lnSpc>
              <a:buFont typeface="Symbol" panose="05050102010706020507" pitchFamily="18" charset="2"/>
              <a:buChar char=""/>
            </a:pPr>
            <a:r>
              <a:rPr lang="de-DE" sz="1200" dirty="0">
                <a:effectLst/>
                <a:latin typeface="Lucida Sans" panose="020B0602030504020204" pitchFamily="34" charset="0"/>
                <a:ea typeface="Calibri" panose="020F0502020204030204" pitchFamily="34" charset="0"/>
                <a:cs typeface="Times New Roman" panose="02020603050405020304" pitchFamily="18" charset="0"/>
              </a:rPr>
              <a:t>Gib dem/der Auszubildenden die Möglichkeit, </a:t>
            </a:r>
            <a:r>
              <a:rPr lang="de-DE" sz="1200" b="1" dirty="0">
                <a:effectLst/>
                <a:latin typeface="Lucida Sans" panose="020B0602030504020204" pitchFamily="34" charset="0"/>
                <a:ea typeface="Calibri" panose="020F0502020204030204" pitchFamily="34" charset="0"/>
                <a:cs typeface="Times New Roman" panose="02020603050405020304" pitchFamily="18" charset="0"/>
              </a:rPr>
              <a:t>seine/ihre Sichtweise zu schildern und höre aktiv zu</a:t>
            </a:r>
            <a:endParaRPr lang="de-DE" sz="1200" dirty="0">
              <a:effectLst/>
              <a:latin typeface="Lucida Sans" panose="020B060203050402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de-DE" sz="1200" dirty="0">
                <a:effectLst/>
                <a:latin typeface="Lucida Sans" panose="020B0602030504020204" pitchFamily="34" charset="0"/>
                <a:ea typeface="Calibri" panose="020F0502020204030204" pitchFamily="34" charset="0"/>
                <a:cs typeface="Times New Roman" panose="02020603050405020304" pitchFamily="18" charset="0"/>
              </a:rPr>
              <a:t>Biete Hilfe an, indem du über </a:t>
            </a:r>
            <a:r>
              <a:rPr lang="de-DE" sz="1200" b="1" dirty="0">
                <a:effectLst/>
                <a:latin typeface="Lucida Sans" panose="020B0602030504020204" pitchFamily="34" charset="0"/>
                <a:ea typeface="Calibri" panose="020F0502020204030204" pitchFamily="34" charset="0"/>
                <a:cs typeface="Times New Roman" panose="02020603050405020304" pitchFamily="18" charset="0"/>
              </a:rPr>
              <a:t>Unterstützungsangebote</a:t>
            </a:r>
            <a:r>
              <a:rPr lang="de-DE" sz="1200" dirty="0">
                <a:effectLst/>
                <a:latin typeface="Lucida Sans" panose="020B0602030504020204" pitchFamily="34" charset="0"/>
                <a:ea typeface="Calibri" panose="020F0502020204030204" pitchFamily="34" charset="0"/>
                <a:cs typeface="Times New Roman" panose="02020603050405020304" pitchFamily="18" charset="0"/>
              </a:rPr>
              <a:t>, wie Beratungsstellen oder betriebliche Gesundheitsprogramme informierst oder einen Online Test vorschlägst </a:t>
            </a:r>
            <a:r>
              <a:rPr lang="de-DE" sz="1200" u="sng" dirty="0">
                <a:solidFill>
                  <a:srgbClr val="0000FF"/>
                </a:solidFill>
                <a:effectLst/>
                <a:latin typeface="Lucida Sans" panose="020B0602030504020204" pitchFamily="34" charset="0"/>
                <a:ea typeface="Calibri" panose="020F0502020204030204" pitchFamily="34" charset="0"/>
                <a:cs typeface="Times New Roman" panose="02020603050405020304" pitchFamily="18" charset="0"/>
                <a:hlinkClick r:id="rId3"/>
              </a:rPr>
              <a:t>Gesunde Mediennutzung | Der Selbsttest von Ins Netz gehen (ins-netz-gehen.de)</a:t>
            </a:r>
            <a:endParaRPr lang="de-DE" sz="1200" dirty="0">
              <a:effectLst/>
              <a:latin typeface="Lucida Sans" panose="020B060203050402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de-DE" sz="1200" dirty="0">
                <a:effectLst/>
                <a:latin typeface="Lucida Sans" panose="020B0602030504020204" pitchFamily="34" charset="0"/>
                <a:ea typeface="Calibri" panose="020F0502020204030204" pitchFamily="34" charset="0"/>
                <a:cs typeface="Times New Roman" panose="02020603050405020304" pitchFamily="18" charset="0"/>
              </a:rPr>
              <a:t>Erarbeitet </a:t>
            </a:r>
            <a:r>
              <a:rPr lang="de-DE" sz="1200" b="1" dirty="0">
                <a:effectLst/>
                <a:latin typeface="Lucida Sans" panose="020B0602030504020204" pitchFamily="34" charset="0"/>
                <a:ea typeface="Calibri" panose="020F0502020204030204" pitchFamily="34" charset="0"/>
                <a:cs typeface="Times New Roman" panose="02020603050405020304" pitchFamily="18" charset="0"/>
              </a:rPr>
              <a:t>gemeinsam einen Plan</a:t>
            </a:r>
            <a:r>
              <a:rPr lang="de-DE" sz="1200" dirty="0">
                <a:effectLst/>
                <a:latin typeface="Lucida Sans" panose="020B0602030504020204" pitchFamily="34" charset="0"/>
                <a:ea typeface="Calibri" panose="020F0502020204030204" pitchFamily="34" charset="0"/>
                <a:cs typeface="Times New Roman" panose="02020603050405020304" pitchFamily="18" charset="0"/>
              </a:rPr>
              <a:t>, um die Situation in der Ausbildung zu verbessern, z. B. Regulierung des Handygebrauchs während der Arbeitszeit; Termin, bis wann eine Beratungsstelle kontaktiert werden soll</a:t>
            </a:r>
          </a:p>
          <a:p>
            <a:pPr marL="342900" lvl="0" indent="-342900" algn="just">
              <a:lnSpc>
                <a:spcPct val="115000"/>
              </a:lnSpc>
              <a:spcAft>
                <a:spcPts val="1000"/>
              </a:spcAft>
              <a:buFont typeface="Symbol" panose="05050102010706020507" pitchFamily="18" charset="2"/>
              <a:buChar char=""/>
            </a:pPr>
            <a:r>
              <a:rPr lang="de-DE" sz="1200" dirty="0">
                <a:effectLst/>
                <a:latin typeface="Lucida Sans" panose="020B0602030504020204" pitchFamily="34" charset="0"/>
                <a:ea typeface="Calibri" panose="020F0502020204030204" pitchFamily="34" charset="0"/>
                <a:cs typeface="Times New Roman" panose="02020603050405020304" pitchFamily="18" charset="0"/>
              </a:rPr>
              <a:t>Vereinbare regelmäßige Gespräche, um den </a:t>
            </a:r>
            <a:r>
              <a:rPr lang="de-DE" sz="1200" b="1" dirty="0">
                <a:effectLst/>
                <a:latin typeface="Lucida Sans" panose="020B0602030504020204" pitchFamily="34" charset="0"/>
                <a:ea typeface="Calibri" panose="020F0502020204030204" pitchFamily="34" charset="0"/>
                <a:cs typeface="Times New Roman" panose="02020603050405020304" pitchFamily="18" charset="0"/>
              </a:rPr>
              <a:t>Fortschritt der vereinbarten Schritte zu verfolgen</a:t>
            </a:r>
            <a:r>
              <a:rPr lang="de-DE" sz="1200" dirty="0">
                <a:effectLst/>
                <a:latin typeface="Lucida Sans" panose="020B0602030504020204" pitchFamily="34" charset="0"/>
                <a:ea typeface="Calibri" panose="020F0502020204030204" pitchFamily="34" charset="0"/>
                <a:cs typeface="Times New Roman" panose="02020603050405020304" pitchFamily="18" charset="0"/>
              </a:rPr>
              <a:t> und weitere Unterstützung anzubieten</a:t>
            </a:r>
          </a:p>
          <a:p>
            <a:endParaRPr lang="de-DE" sz="1200" dirty="0"/>
          </a:p>
        </p:txBody>
      </p:sp>
    </p:spTree>
    <p:custDataLst>
      <p:tags r:id="rId1"/>
    </p:custDataLst>
    <p:extLst>
      <p:ext uri="{BB962C8B-B14F-4D97-AF65-F5344CB8AC3E}">
        <p14:creationId xmlns:p14="http://schemas.microsoft.com/office/powerpoint/2010/main" val="3369743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12573510" name="Titel 1"/>
          <p:cNvSpPr>
            <a:spLocks noGrp="1"/>
          </p:cNvSpPr>
          <p:nvPr>
            <p:ph type="title"/>
          </p:nvPr>
        </p:nvSpPr>
        <p:spPr bwMode="auto"/>
        <p:txBody>
          <a:bodyPr/>
          <a:lstStyle/>
          <a:p>
            <a:pPr>
              <a:defRPr/>
            </a:pPr>
            <a:r>
              <a:rPr lang="de-DE"/>
              <a:t>Was kann ich tun? An wen kann ich mich wenden?</a:t>
            </a:r>
            <a:endParaRPr/>
          </a:p>
        </p:txBody>
      </p:sp>
      <p:sp>
        <p:nvSpPr>
          <p:cNvPr id="1911929357" name="Textplatzhalter 2"/>
          <p:cNvSpPr>
            <a:spLocks noGrp="1"/>
          </p:cNvSpPr>
          <p:nvPr>
            <p:ph type="body" sz="quarter" idx="10"/>
          </p:nvPr>
        </p:nvSpPr>
        <p:spPr bwMode="auto">
          <a:xfrm>
            <a:off x="755576" y="1419623"/>
            <a:ext cx="4176464" cy="3088974"/>
          </a:xfrm>
        </p:spPr>
        <p:txBody>
          <a:bodyPr/>
          <a:lstStyle/>
          <a:p>
            <a:pPr marL="285750" indent="-285750">
              <a:buFont typeface="Wingdings" panose="05000000000000000000" pitchFamily="2" charset="2"/>
              <a:buChar char="§"/>
              <a:defRPr/>
            </a:pPr>
            <a:r>
              <a:rPr lang="de-DE" dirty="0"/>
              <a:t>Betriebliche Sozialberatung  </a:t>
            </a:r>
          </a:p>
          <a:p>
            <a:pPr marL="285750" indent="-285750">
              <a:buFont typeface="Wingdings" panose="05000000000000000000" pitchFamily="2" charset="2"/>
              <a:buChar char="§"/>
              <a:defRPr/>
            </a:pPr>
            <a:r>
              <a:rPr lang="de-DE" dirty="0"/>
              <a:t>Betriebsrat, Betriebsarzt, Schulpsychologische Dienste</a:t>
            </a:r>
          </a:p>
          <a:p>
            <a:pPr marL="285750" indent="-285750">
              <a:buFont typeface="Wingdings" panose="05000000000000000000" pitchFamily="2" charset="2"/>
              <a:buChar char="§"/>
              <a:defRPr/>
            </a:pPr>
            <a:r>
              <a:rPr lang="de-DE" dirty="0"/>
              <a:t>Suchtberatungsstellen: Träger sind z.B. Diakonie, Caritas, AWO, DRK.....</a:t>
            </a:r>
            <a:r>
              <a:rPr u="sng" dirty="0" err="1">
                <a:solidFill>
                  <a:schemeClr val="hlink"/>
                </a:solidFill>
                <a:hlinkClick r:id="rId4" tooltip="https://www.mediensuchthilfe.info/beratungsstellen/"/>
              </a:rPr>
              <a:t>Hilfe</a:t>
            </a:r>
            <a:r>
              <a:rPr u="sng" dirty="0">
                <a:solidFill>
                  <a:schemeClr val="hlink"/>
                </a:solidFill>
                <a:hlinkClick r:id="rId4" tooltip="https://www.mediensuchthilfe.info/beratungsstellen/"/>
              </a:rPr>
              <a:t> in </a:t>
            </a:r>
            <a:r>
              <a:rPr u="sng" dirty="0" err="1">
                <a:solidFill>
                  <a:schemeClr val="hlink"/>
                </a:solidFill>
                <a:hlinkClick r:id="rId4" tooltip="https://www.mediensuchthilfe.info/beratungsstellen/"/>
              </a:rPr>
              <a:t>meiner</a:t>
            </a:r>
            <a:r>
              <a:rPr u="sng" dirty="0">
                <a:solidFill>
                  <a:schemeClr val="hlink"/>
                </a:solidFill>
                <a:hlinkClick r:id="rId4" tooltip="https://www.mediensuchthilfe.info/beratungsstellen/"/>
              </a:rPr>
              <a:t> </a:t>
            </a:r>
            <a:r>
              <a:rPr u="sng" dirty="0" err="1">
                <a:solidFill>
                  <a:schemeClr val="hlink"/>
                </a:solidFill>
                <a:hlinkClick r:id="rId4" tooltip="https://www.mediensuchthilfe.info/beratungsstellen/"/>
              </a:rPr>
              <a:t>Nähe</a:t>
            </a:r>
            <a:r>
              <a:rPr u="sng" dirty="0">
                <a:solidFill>
                  <a:schemeClr val="hlink"/>
                </a:solidFill>
                <a:hlinkClick r:id="rId4" tooltip="https://www.mediensuchthilfe.info/beratungsstellen/"/>
              </a:rPr>
              <a:t> | mediensuchthilfe.info</a:t>
            </a:r>
            <a:endParaRPr lang="de-DE" dirty="0"/>
          </a:p>
          <a:p>
            <a:pPr marL="285750" indent="-285750">
              <a:buFont typeface="Wingdings" panose="05000000000000000000" pitchFamily="2" charset="2"/>
              <a:buChar char="§"/>
              <a:defRPr/>
            </a:pPr>
            <a:r>
              <a:rPr lang="de-DE" dirty="0"/>
              <a:t>Bei Minderjährigen: Eltern / Erziehungsberechtigte miteinbeziehen</a:t>
            </a:r>
            <a:br>
              <a:rPr lang="de-DE" dirty="0"/>
            </a:br>
            <a:br>
              <a:rPr lang="de-DE" dirty="0"/>
            </a:br>
            <a:endParaRPr lang="de-DE" dirty="0"/>
          </a:p>
        </p:txBody>
      </p:sp>
      <p:pic>
        <p:nvPicPr>
          <p:cNvPr id="700560308" name="Grafik 7"/>
          <p:cNvPicPr>
            <a:picLocks noChangeAspect="1"/>
          </p:cNvPicPr>
          <p:nvPr/>
        </p:nvPicPr>
        <p:blipFill>
          <a:blip r:embed="rId5"/>
          <a:stretch/>
        </p:blipFill>
        <p:spPr bwMode="auto">
          <a:xfrm>
            <a:off x="5234879" y="1143642"/>
            <a:ext cx="3384374" cy="3384374"/>
          </a:xfrm>
          <a:prstGeom prst="rect">
            <a:avLst/>
          </a:prstGeom>
        </p:spPr>
      </p:pic>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b="1" dirty="0">
                <a:latin typeface="+mn-lt"/>
                <a:ea typeface="+mn-ea"/>
                <a:cs typeface="Calibri Light"/>
              </a:rPr>
              <a:t>Digital-</a:t>
            </a:r>
            <a:r>
              <a:rPr lang="de-DE" b="1" dirty="0" err="1">
                <a:latin typeface="+mn-lt"/>
                <a:ea typeface="+mn-ea"/>
                <a:cs typeface="Calibri Light"/>
              </a:rPr>
              <a:t>Detox</a:t>
            </a:r>
            <a:r>
              <a:rPr lang="de-DE" b="1" dirty="0">
                <a:latin typeface="+mn-lt"/>
                <a:ea typeface="+mn-ea"/>
                <a:cs typeface="Calibri Light"/>
              </a:rPr>
              <a:t> als Lösung?</a:t>
            </a:r>
            <a:endParaRPr dirty="0"/>
          </a:p>
        </p:txBody>
      </p:sp>
      <p:sp>
        <p:nvSpPr>
          <p:cNvPr id="3" name="Textplatzhalter 2"/>
          <p:cNvSpPr>
            <a:spLocks noGrp="1"/>
          </p:cNvSpPr>
          <p:nvPr>
            <p:ph type="body" sz="quarter" idx="10"/>
          </p:nvPr>
        </p:nvSpPr>
        <p:spPr bwMode="auto">
          <a:xfrm>
            <a:off x="755576" y="1419623"/>
            <a:ext cx="4032448" cy="3088974"/>
          </a:xfrm>
        </p:spPr>
        <p:txBody>
          <a:bodyPr/>
          <a:lstStyle/>
          <a:p>
            <a:r>
              <a:rPr lang="de-DE" dirty="0"/>
              <a:t>Zu Beginn der Therapie steht der vollständige Verzicht auf Internet und </a:t>
            </a:r>
            <a:r>
              <a:rPr lang="de-DE" dirty="0" err="1"/>
              <a:t>Social</a:t>
            </a:r>
            <a:r>
              <a:rPr lang="de-DE" dirty="0"/>
              <a:t> Media, auch </a:t>
            </a:r>
            <a:r>
              <a:rPr lang="de-DE" b="1" dirty="0"/>
              <a:t>Digital-Detox</a:t>
            </a:r>
            <a:r>
              <a:rPr lang="de-DE" dirty="0"/>
              <a:t> genannt. Anschließend werden die Betroffenen langsam an einen angemessenen Umgang mit dem Internet herangeführt, z. B. durch das Schreiben von Bewerbungen.</a:t>
            </a:r>
          </a:p>
          <a:p>
            <a:r>
              <a:rPr lang="de-DE" dirty="0"/>
              <a:t>Das Ziel ist nicht völlige Abstinenz, wie bei anderen Suchttherapien, sondern die Förderung eines eigenverantwortlichen Umgangs. Dieser ist im Alltag unvermeidbar. Parallel dazu wird versucht, Interesse an Sport und anderen sinnvollen Freizeitaktivitäten zu wecken. Diese Tätigkeiten bilden den Rahmen der Therapie.</a:t>
            </a:r>
          </a:p>
          <a:p>
            <a:pPr marR="0" lvl="0" algn="just" defTabSz="914400">
              <a:lnSpc>
                <a:spcPct val="90000"/>
              </a:lnSpc>
              <a:spcBef>
                <a:spcPts val="1000"/>
              </a:spcBef>
              <a:spcAft>
                <a:spcPts val="0"/>
              </a:spcAft>
              <a:buClrTx/>
              <a:buSzTx/>
              <a:defRPr/>
            </a:pPr>
            <a:endParaRPr lang="de-DE" sz="1400" b="0" i="0" u="none" strike="noStrike" cap="none" spc="0" dirty="0">
              <a:ln>
                <a:noFill/>
              </a:ln>
              <a:solidFill>
                <a:sysClr val="windowText" lastClr="000000"/>
              </a:solidFill>
              <a:latin typeface="Calibri"/>
              <a:ea typeface="+mn-ea"/>
              <a:cs typeface="+mn-cs"/>
            </a:endParaRPr>
          </a:p>
          <a:p>
            <a:pPr>
              <a:defRPr/>
            </a:pPr>
            <a:endParaRPr lang="de-DE" dirty="0"/>
          </a:p>
        </p:txBody>
      </p:sp>
      <p:pic>
        <p:nvPicPr>
          <p:cNvPr id="6" name="Grafik 5" descr="Ein Bild, das Im Haus, Mobiliar, Fenster, Inneneinrichtung enthält.&#10;&#10;Automatisch generierte Beschreibung">
            <a:extLst>
              <a:ext uri="{FF2B5EF4-FFF2-40B4-BE49-F238E27FC236}">
                <a16:creationId xmlns:a16="http://schemas.microsoft.com/office/drawing/2014/main" id="{43A38A90-D527-DF29-4ACC-3AFC46B2D0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5234879" y="1143642"/>
            <a:ext cx="3384374" cy="3384374"/>
          </a:xfrm>
          <a:prstGeom prst="rect">
            <a:avLst/>
          </a:prstGeom>
        </p:spPr>
      </p:pic>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b="1">
                <a:latin typeface="+mn-lt"/>
                <a:ea typeface="+mn-ea"/>
                <a:cs typeface="Calibri Light"/>
              </a:rPr>
              <a:t>Was können wir als Ausbilder:in, Kolleg:in &amp; Co. tun?</a:t>
            </a:r>
            <a:endParaRPr/>
          </a:p>
        </p:txBody>
      </p:sp>
      <p:sp>
        <p:nvSpPr>
          <p:cNvPr id="3" name="Textplatzhalter 2"/>
          <p:cNvSpPr>
            <a:spLocks noGrp="1"/>
          </p:cNvSpPr>
          <p:nvPr>
            <p:ph type="body" sz="quarter" idx="10"/>
          </p:nvPr>
        </p:nvSpPr>
        <p:spPr bwMode="auto">
          <a:xfrm>
            <a:off x="755576" y="1419623"/>
            <a:ext cx="7848872" cy="3088974"/>
          </a:xfrm>
        </p:spPr>
        <p:txBody>
          <a:bodyPr/>
          <a:lstStyle/>
          <a:p>
            <a:pPr marL="285750" indent="-285750">
              <a:buFont typeface="Arial"/>
              <a:buChar char="•"/>
              <a:defRPr/>
            </a:pPr>
            <a:r>
              <a:rPr lang="de-DE" b="1"/>
              <a:t>Keine Experimente, nicht den Therapeuten spielen!</a:t>
            </a:r>
            <a:endParaRPr/>
          </a:p>
          <a:p>
            <a:pPr marL="285750" indent="-285750">
              <a:buFont typeface="Arial"/>
              <a:buChar char="•"/>
              <a:defRPr/>
            </a:pPr>
            <a:r>
              <a:rPr lang="de-DE" b="1"/>
              <a:t>Ausbildungsleitung aufsuchen</a:t>
            </a:r>
            <a:endParaRPr/>
          </a:p>
          <a:p>
            <a:pPr marL="285750" indent="-285750">
              <a:buFont typeface="Arial"/>
              <a:buChar char="•"/>
              <a:defRPr/>
            </a:pPr>
            <a:r>
              <a:rPr lang="de-DE" b="1"/>
              <a:t>Zusammen mit Ausbildungsleitung an den Sozialdienst wenden</a:t>
            </a:r>
            <a:endParaRPr/>
          </a:p>
          <a:p>
            <a:pPr marL="285750" indent="-285750">
              <a:buFont typeface="Arial"/>
              <a:buChar char="•"/>
              <a:defRPr/>
            </a:pPr>
            <a:r>
              <a:rPr lang="de-DE" b="1"/>
              <a:t>Ggfs. Betriebsrat ins Boot holen</a:t>
            </a:r>
            <a:endParaRPr/>
          </a:p>
          <a:p>
            <a:pPr marL="285750" indent="-285750">
              <a:buFont typeface="Arial"/>
              <a:buChar char="•"/>
              <a:defRPr/>
            </a:pPr>
            <a:r>
              <a:rPr lang="de-DE" b="1"/>
              <a:t>Wertschätzend bleiben</a:t>
            </a:r>
            <a:endParaRPr/>
          </a:p>
          <a:p>
            <a:pPr marL="285750" indent="-285750">
              <a:buFont typeface="Arial"/>
              <a:buChar char="•"/>
              <a:defRPr/>
            </a:pPr>
            <a:r>
              <a:rPr lang="de-DE" b="1"/>
              <a:t>Unterstützend sein</a:t>
            </a:r>
            <a:endParaRPr/>
          </a:p>
          <a:p>
            <a:pPr marL="285750" indent="-285750">
              <a:buFont typeface="Arial"/>
              <a:buChar char="•"/>
              <a:defRPr/>
            </a:pPr>
            <a:r>
              <a:rPr lang="de-DE" b="1"/>
              <a:t>Sich selbst schützen!</a:t>
            </a:r>
            <a:endParaRPr/>
          </a:p>
          <a:p>
            <a:pPr marL="228600" marR="0" lvl="0" indent="-228600" algn="l" defTabSz="914400">
              <a:lnSpc>
                <a:spcPct val="90000"/>
              </a:lnSpc>
              <a:spcBef>
                <a:spcPts val="1000"/>
              </a:spcBef>
              <a:spcAft>
                <a:spcPts val="0"/>
              </a:spcAft>
              <a:buClrTx/>
              <a:buSzTx/>
              <a:buFont typeface="Arial"/>
              <a:buChar char="•"/>
              <a:defRPr/>
            </a:pPr>
            <a:endParaRPr lang="de-DE" sz="1400" b="0" i="0" u="none" strike="noStrike" cap="none" spc="0">
              <a:ln>
                <a:noFill/>
              </a:ln>
              <a:solidFill>
                <a:sysClr val="windowText" lastClr="000000"/>
              </a:solidFill>
              <a:latin typeface="Calibri"/>
              <a:ea typeface="+mn-ea"/>
              <a:cs typeface="+mn-cs"/>
            </a:endParaRPr>
          </a:p>
          <a:p>
            <a:pPr>
              <a:defRPr/>
            </a:pPr>
            <a:endParaRPr lang="de-DE"/>
          </a:p>
        </p:txBody>
      </p:sp>
      <p:pic>
        <p:nvPicPr>
          <p:cNvPr id="4" name="Grafik 3" descr="Ein Bild, das Person enthält.&#10;&#10;Automatisch generierte Beschreibung"/>
          <p:cNvPicPr>
            <a:picLocks noGrp="1" noRot="1" noChangeAspect="1" noMove="1" noResize="1" noEditPoints="1" noAdjustHandles="1" noChangeArrowheads="1" noChangeShapeType="1" noCrop="1"/>
          </p:cNvPicPr>
          <p:nvPr/>
        </p:nvPicPr>
        <p:blipFill>
          <a:blip r:embed="rId4"/>
          <a:stretch/>
        </p:blipFill>
        <p:spPr bwMode="auto">
          <a:xfrm>
            <a:off x="5004048" y="2571750"/>
            <a:ext cx="4061977" cy="1691433"/>
          </a:xfrm>
          <a:prstGeom prst="rect">
            <a:avLst/>
          </a:prstGeom>
        </p:spPr>
      </p:pic>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b="1" dirty="0"/>
              <a:t>Hilfestellen bei Suchtproblemen</a:t>
            </a:r>
            <a:endParaRPr dirty="0"/>
          </a:p>
        </p:txBody>
      </p:sp>
      <p:sp>
        <p:nvSpPr>
          <p:cNvPr id="3" name="Textplatzhalter 2"/>
          <p:cNvSpPr>
            <a:spLocks noGrp="1"/>
          </p:cNvSpPr>
          <p:nvPr>
            <p:ph type="body" sz="quarter" idx="10"/>
          </p:nvPr>
        </p:nvSpPr>
        <p:spPr bwMode="auto"/>
        <p:txBody>
          <a:bodyPr/>
          <a:lstStyle/>
          <a:p>
            <a:pPr marL="171450" indent="-171450">
              <a:buClr>
                <a:srgbClr val="002060"/>
              </a:buClr>
              <a:buFont typeface="Arial" panose="020B0604020202020204" pitchFamily="34" charset="0"/>
              <a:buChar char="•"/>
              <a:defRPr/>
            </a:pPr>
            <a:r>
              <a:rPr lang="de-DE" sz="1200" u="sng" dirty="0">
                <a:solidFill>
                  <a:srgbClr val="0000FF"/>
                </a:solidFill>
                <a:effectLst/>
                <a:latin typeface="+mj-lt"/>
                <a:ea typeface="Calibri" panose="020F0502020204030204" pitchFamily="34" charset="0"/>
                <a:cs typeface="Times New Roman" panose="02020603050405020304" pitchFamily="18" charset="0"/>
                <a:hlinkClick r:id="rId4"/>
              </a:rPr>
              <a:t>https://jugendnotmail.de/</a:t>
            </a:r>
            <a:endParaRPr lang="de-DE" sz="1200" u="sng" dirty="0">
              <a:solidFill>
                <a:srgbClr val="0000FF"/>
              </a:solidFill>
              <a:effectLst/>
              <a:latin typeface="+mj-lt"/>
              <a:ea typeface="Calibri" panose="020F0502020204030204" pitchFamily="34" charset="0"/>
              <a:cs typeface="Times New Roman" panose="02020603050405020304" pitchFamily="18" charset="0"/>
            </a:endParaRPr>
          </a:p>
          <a:p>
            <a:pPr marL="171450" indent="-171450">
              <a:buClr>
                <a:srgbClr val="002060"/>
              </a:buClr>
              <a:buFont typeface="Arial" panose="020B0604020202020204" pitchFamily="34" charset="0"/>
              <a:buChar char="•"/>
              <a:defRPr/>
            </a:pPr>
            <a:r>
              <a:rPr lang="de-DE" sz="1200" u="sng" dirty="0">
                <a:solidFill>
                  <a:srgbClr val="0000FF"/>
                </a:solidFill>
                <a:effectLst/>
                <a:latin typeface="+mj-lt"/>
                <a:ea typeface="Calibri" panose="020F0502020204030204" pitchFamily="34" charset="0"/>
                <a:cs typeface="Times New Roman" panose="02020603050405020304" pitchFamily="18" charset="0"/>
                <a:hlinkClick r:id="rId5"/>
              </a:rPr>
              <a:t>https://www.erstehilfe-internetsucht.de/</a:t>
            </a:r>
            <a:endParaRPr lang="de-DE" sz="1200" u="sng" dirty="0">
              <a:solidFill>
                <a:srgbClr val="0000FF"/>
              </a:solidFill>
              <a:effectLst/>
              <a:latin typeface="+mj-lt"/>
              <a:ea typeface="Calibri" panose="020F0502020204030204" pitchFamily="34" charset="0"/>
              <a:cs typeface="Times New Roman" panose="02020603050405020304" pitchFamily="18" charset="0"/>
            </a:endParaRPr>
          </a:p>
          <a:p>
            <a:pPr marL="171450" indent="-171450">
              <a:buClr>
                <a:srgbClr val="002060"/>
              </a:buClr>
              <a:buFont typeface="Arial" panose="020B0604020202020204" pitchFamily="34" charset="0"/>
              <a:buChar char="•"/>
              <a:defRPr/>
            </a:pPr>
            <a:r>
              <a:rPr lang="de-DE" sz="1200" u="sng" dirty="0">
                <a:solidFill>
                  <a:srgbClr val="0000FF"/>
                </a:solidFill>
                <a:effectLst/>
                <a:latin typeface="+mj-lt"/>
                <a:ea typeface="Calibri" panose="020F0502020204030204" pitchFamily="34" charset="0"/>
                <a:cs typeface="Times New Roman" panose="02020603050405020304" pitchFamily="18" charset="0"/>
                <a:hlinkClick r:id="rId6"/>
              </a:rPr>
              <a:t>https://www.dhs.de/</a:t>
            </a:r>
            <a:endParaRPr lang="de-DE" sz="1200" u="sng" dirty="0">
              <a:solidFill>
                <a:srgbClr val="0000FF"/>
              </a:solidFill>
              <a:latin typeface="+mj-lt"/>
              <a:ea typeface="Calibri" panose="020F0502020204030204" pitchFamily="34" charset="0"/>
              <a:cs typeface="Times New Roman" panose="02020603050405020304" pitchFamily="18" charset="0"/>
            </a:endParaRPr>
          </a:p>
          <a:p>
            <a:pPr marL="171450" indent="-171450">
              <a:buClr>
                <a:srgbClr val="002060"/>
              </a:buClr>
              <a:buFont typeface="Arial" panose="020B0604020202020204" pitchFamily="34" charset="0"/>
              <a:buChar char="•"/>
              <a:defRPr/>
            </a:pPr>
            <a:r>
              <a:rPr lang="de-DE" sz="1200" u="sng" dirty="0">
                <a:solidFill>
                  <a:srgbClr val="0000FF"/>
                </a:solidFill>
                <a:effectLst/>
                <a:latin typeface="+mj-lt"/>
                <a:ea typeface="Calibri" panose="020F0502020204030204" pitchFamily="34" charset="0"/>
                <a:cs typeface="Times New Roman" panose="02020603050405020304" pitchFamily="18" charset="0"/>
                <a:hlinkClick r:id="rId7"/>
              </a:rPr>
              <a:t>https://www.aktiv-gegen-mediensucht.de/</a:t>
            </a:r>
            <a:endParaRPr lang="de-DE" sz="1200" u="sng" dirty="0">
              <a:solidFill>
                <a:srgbClr val="0000FF"/>
              </a:solidFill>
              <a:effectLst/>
              <a:latin typeface="+mj-lt"/>
              <a:ea typeface="Calibri" panose="020F0502020204030204" pitchFamily="34" charset="0"/>
              <a:cs typeface="Times New Roman" panose="02020603050405020304" pitchFamily="18" charset="0"/>
            </a:endParaRPr>
          </a:p>
          <a:p>
            <a:pPr marL="171450" indent="-171450">
              <a:buClr>
                <a:srgbClr val="002060"/>
              </a:buClr>
              <a:buFont typeface="Arial" panose="020B0604020202020204" pitchFamily="34" charset="0"/>
              <a:buChar char="•"/>
              <a:defRPr/>
            </a:pPr>
            <a:r>
              <a:rPr lang="de-DE" sz="1200" u="sng" dirty="0">
                <a:solidFill>
                  <a:srgbClr val="0000FF"/>
                </a:solidFill>
                <a:effectLst/>
                <a:latin typeface="+mj-lt"/>
                <a:ea typeface="Calibri" panose="020F0502020204030204" pitchFamily="34" charset="0"/>
                <a:cs typeface="Times New Roman" panose="02020603050405020304" pitchFamily="18" charset="0"/>
                <a:hlinkClick r:id="rId8"/>
              </a:rPr>
              <a:t>https://www.onlinesucht.de/</a:t>
            </a:r>
            <a:endParaRPr lang="de-DE" sz="1200" u="sng" dirty="0">
              <a:solidFill>
                <a:srgbClr val="0000FF"/>
              </a:solidFill>
              <a:effectLst/>
              <a:latin typeface="+mj-lt"/>
              <a:ea typeface="Calibri" panose="020F0502020204030204" pitchFamily="34" charset="0"/>
              <a:cs typeface="Times New Roman" panose="02020603050405020304" pitchFamily="18" charset="0"/>
            </a:endParaRPr>
          </a:p>
          <a:p>
            <a:pPr marL="171450" indent="-171450">
              <a:buClr>
                <a:srgbClr val="002060"/>
              </a:buClr>
              <a:buFont typeface="Arial" panose="020B0604020202020204" pitchFamily="34" charset="0"/>
              <a:buChar char="•"/>
              <a:defRPr/>
            </a:pPr>
            <a:r>
              <a:rPr lang="de-DE" sz="1200" u="sng" dirty="0">
                <a:solidFill>
                  <a:srgbClr val="0000FF"/>
                </a:solidFill>
                <a:effectLst/>
                <a:latin typeface="+mj-lt"/>
                <a:ea typeface="Calibri" panose="020F0502020204030204" pitchFamily="34" charset="0"/>
                <a:cs typeface="Times New Roman" panose="02020603050405020304" pitchFamily="18" charset="0"/>
                <a:hlinkClick r:id="rId9"/>
              </a:rPr>
              <a:t>https://www.fv-medienabhaengigkeit.de/</a:t>
            </a:r>
            <a:endParaRPr lang="de-DE" sz="1200" u="sng" dirty="0">
              <a:solidFill>
                <a:srgbClr val="0000FF"/>
              </a:solidFill>
              <a:latin typeface="+mj-lt"/>
              <a:ea typeface="Calibri" panose="020F0502020204030204" pitchFamily="34" charset="0"/>
              <a:cs typeface="Times New Roman" panose="02020603050405020304" pitchFamily="18" charset="0"/>
            </a:endParaRPr>
          </a:p>
          <a:p>
            <a:pPr>
              <a:defRPr/>
            </a:pPr>
            <a:endParaRPr lang="de-DE" sz="1200" u="sng" dirty="0">
              <a:solidFill>
                <a:srgbClr val="0000FF"/>
              </a:solidFill>
              <a:effectLst/>
              <a:latin typeface="+mj-lt"/>
              <a:ea typeface="Calibri" panose="020F0502020204030204" pitchFamily="34" charset="0"/>
              <a:cs typeface="Times New Roman" panose="02020603050405020304" pitchFamily="18" charset="0"/>
            </a:endParaRPr>
          </a:p>
          <a:p>
            <a:pPr>
              <a:defRPr/>
            </a:pPr>
            <a:endParaRPr lang="de-DE" sz="1200" u="sng" dirty="0">
              <a:solidFill>
                <a:srgbClr val="0000FF"/>
              </a:solidFill>
              <a:effectLst/>
              <a:latin typeface="+mj-lt"/>
              <a:ea typeface="Calibri" panose="020F0502020204030204" pitchFamily="34" charset="0"/>
              <a:cs typeface="Times New Roman" panose="02020603050405020304" pitchFamily="18" charset="0"/>
            </a:endParaRPr>
          </a:p>
          <a:p>
            <a:pPr>
              <a:defRPr/>
            </a:pPr>
            <a:endParaRPr sz="1200" dirty="0">
              <a:latin typeface="+mj-lt"/>
            </a:endParaRPr>
          </a:p>
        </p:txBody>
      </p:sp>
      <p:sp>
        <p:nvSpPr>
          <p:cNvPr id="4" name="Textplatzhalter 3"/>
          <p:cNvSpPr>
            <a:spLocks noGrp="1"/>
          </p:cNvSpPr>
          <p:nvPr>
            <p:ph type="body" sz="quarter" idx="11"/>
          </p:nvPr>
        </p:nvSpPr>
        <p:spPr bwMode="auto"/>
        <p:txBody>
          <a:bodyPr/>
          <a:lstStyle/>
          <a:p>
            <a:pPr marL="171450" indent="-171450">
              <a:buFont typeface="Arial" panose="020B0604020202020204" pitchFamily="34" charset="0"/>
              <a:buChar char="•"/>
              <a:defRPr/>
            </a:pPr>
            <a:r>
              <a:rPr lang="de-DE" sz="1200" dirty="0">
                <a:latin typeface="+mj-lt"/>
                <a:hlinkClick r:id="rId10"/>
              </a:rPr>
              <a:t>https://www.bundesdrogenbeauftragter.de/</a:t>
            </a:r>
            <a:endParaRPr lang="de-DE" sz="1200" dirty="0">
              <a:latin typeface="+mj-lt"/>
            </a:endParaRPr>
          </a:p>
          <a:p>
            <a:pPr marL="171450" indent="-171450">
              <a:buFont typeface="Arial" panose="020B0604020202020204" pitchFamily="34" charset="0"/>
              <a:buChar char="•"/>
              <a:defRPr/>
            </a:pPr>
            <a:r>
              <a:rPr lang="de-DE" sz="1200" dirty="0">
                <a:latin typeface="+mj-lt"/>
                <a:ea typeface="Calibri" panose="020F0502020204030204" pitchFamily="34" charset="0"/>
                <a:cs typeface="Times New Roman" panose="02020603050405020304" pitchFamily="18" charset="0"/>
              </a:rPr>
              <a:t>Schuldnerberatung in der jeweiligen Stadt</a:t>
            </a:r>
            <a:endParaRPr lang="de-DE" sz="1200" dirty="0">
              <a:latin typeface="+mj-lt"/>
            </a:endParaRPr>
          </a:p>
          <a:p>
            <a:pPr marL="171450" indent="-171450">
              <a:buFont typeface="Arial" panose="020B0604020202020204" pitchFamily="34" charset="0"/>
              <a:buChar char="•"/>
              <a:defRPr/>
            </a:pPr>
            <a:r>
              <a:rPr lang="de-DE" sz="1200" dirty="0">
                <a:latin typeface="+mj-lt"/>
                <a:cs typeface="Times New Roman" panose="02020603050405020304" pitchFamily="18" charset="0"/>
              </a:rPr>
              <a:t>Sucht Nothilfe: 01806 313031</a:t>
            </a:r>
          </a:p>
          <a:p>
            <a:pPr>
              <a:defRPr/>
            </a:pPr>
            <a:endParaRPr lang="de-DE" sz="1200" dirty="0">
              <a:latin typeface="+mj-lt"/>
            </a:endParaRPr>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09C322-89E4-4115-A980-71EF4736D14E}"/>
              </a:ext>
            </a:extLst>
          </p:cNvPr>
          <p:cNvSpPr>
            <a:spLocks noGrp="1"/>
          </p:cNvSpPr>
          <p:nvPr>
            <p:ph type="title"/>
          </p:nvPr>
        </p:nvSpPr>
        <p:spPr/>
        <p:txBody>
          <a:bodyPr/>
          <a:lstStyle/>
          <a:p>
            <a:r>
              <a:rPr lang="de-DE" dirty="0"/>
              <a:t>Linksammlung zum Thema:</a:t>
            </a:r>
          </a:p>
        </p:txBody>
      </p:sp>
      <p:sp>
        <p:nvSpPr>
          <p:cNvPr id="3" name="Textfeld 2">
            <a:extLst>
              <a:ext uri="{FF2B5EF4-FFF2-40B4-BE49-F238E27FC236}">
                <a16:creationId xmlns:a16="http://schemas.microsoft.com/office/drawing/2014/main" id="{C73AB18C-8EE4-4620-B798-1541B48B5089}"/>
              </a:ext>
            </a:extLst>
          </p:cNvPr>
          <p:cNvSpPr txBox="1"/>
          <p:nvPr/>
        </p:nvSpPr>
        <p:spPr>
          <a:xfrm>
            <a:off x="755576" y="1347614"/>
            <a:ext cx="8064896" cy="3461782"/>
          </a:xfrm>
          <a:prstGeom prst="rect">
            <a:avLst/>
          </a:prstGeom>
          <a:noFill/>
        </p:spPr>
        <p:txBody>
          <a:bodyPr wrap="square" rtlCol="0">
            <a:spAutoFit/>
          </a:bodyPr>
          <a:lstStyle/>
          <a:p>
            <a:pPr algn="just">
              <a:lnSpc>
                <a:spcPct val="115000"/>
              </a:lnSpc>
              <a:spcAft>
                <a:spcPts val="1000"/>
              </a:spcAft>
            </a:pPr>
            <a:r>
              <a:rPr lang="de-DE" sz="1200" u="sng" dirty="0">
                <a:solidFill>
                  <a:srgbClr val="0000FF"/>
                </a:solidFill>
                <a:effectLst/>
                <a:latin typeface="+mj-lt"/>
                <a:ea typeface="Calibri" panose="020F0502020204030204" pitchFamily="34" charset="0"/>
                <a:cs typeface="Times New Roman" panose="02020603050405020304" pitchFamily="18" charset="0"/>
                <a:hlinkClick r:id="rId3"/>
              </a:rPr>
              <a:t>Online-Sucht | BMG (bundesgesundheitsministerium.de)</a:t>
            </a:r>
            <a:endParaRPr lang="de-DE" sz="1200" dirty="0">
              <a:effectLst/>
              <a:latin typeface="+mj-lt"/>
              <a:ea typeface="Calibri" panose="020F0502020204030204" pitchFamily="34" charset="0"/>
              <a:cs typeface="Times New Roman" panose="02020603050405020304" pitchFamily="18" charset="0"/>
            </a:endParaRPr>
          </a:p>
          <a:p>
            <a:pPr algn="just">
              <a:lnSpc>
                <a:spcPct val="115000"/>
              </a:lnSpc>
              <a:spcAft>
                <a:spcPts val="1000"/>
              </a:spcAft>
            </a:pPr>
            <a:r>
              <a:rPr lang="de-DE" sz="1200" u="sng" dirty="0">
                <a:solidFill>
                  <a:srgbClr val="0000FF"/>
                </a:solidFill>
                <a:effectLst/>
                <a:latin typeface="+mj-lt"/>
                <a:ea typeface="Calibri" panose="020F0502020204030204" pitchFamily="34" charset="0"/>
                <a:cs typeface="Times New Roman" panose="02020603050405020304" pitchFamily="18" charset="0"/>
                <a:hlinkClick r:id="rId4"/>
              </a:rPr>
              <a:t>Gesunde Mediennutzung | Der Selbsttest von Ins Netz gehen (ins-netz-gehen.de)</a:t>
            </a:r>
            <a:endParaRPr lang="de-DE" sz="1200" dirty="0">
              <a:effectLst/>
              <a:latin typeface="+mj-lt"/>
              <a:ea typeface="Calibri" panose="020F0502020204030204" pitchFamily="34" charset="0"/>
              <a:cs typeface="Times New Roman" panose="02020603050405020304" pitchFamily="18" charset="0"/>
            </a:endParaRPr>
          </a:p>
          <a:p>
            <a:pPr algn="just">
              <a:lnSpc>
                <a:spcPct val="115000"/>
              </a:lnSpc>
              <a:spcAft>
                <a:spcPts val="1000"/>
              </a:spcAft>
            </a:pPr>
            <a:r>
              <a:rPr lang="de-DE" sz="1200" u="sng" dirty="0">
                <a:solidFill>
                  <a:srgbClr val="0000FF"/>
                </a:solidFill>
                <a:effectLst/>
                <a:latin typeface="+mj-lt"/>
                <a:ea typeface="Calibri" panose="020F0502020204030204" pitchFamily="34" charset="0"/>
                <a:cs typeface="Times New Roman" panose="02020603050405020304" pitchFamily="18" charset="0"/>
                <a:hlinkClick r:id="rId5"/>
              </a:rPr>
              <a:t>BZgA Jugendportal: Gib Langeweile keine Chance: Alternative Beschäftigungsideen (ins-netz-gehen.de)</a:t>
            </a:r>
            <a:endParaRPr lang="de-DE" sz="1200" u="sng" dirty="0">
              <a:solidFill>
                <a:srgbClr val="0000FF"/>
              </a:solidFill>
              <a:effectLst/>
              <a:latin typeface="+mj-lt"/>
              <a:ea typeface="Calibri" panose="020F0502020204030204" pitchFamily="34" charset="0"/>
              <a:cs typeface="Times New Roman" panose="02020603050405020304" pitchFamily="18" charset="0"/>
            </a:endParaRPr>
          </a:p>
          <a:p>
            <a:pPr algn="just">
              <a:lnSpc>
                <a:spcPct val="115000"/>
              </a:lnSpc>
              <a:spcAft>
                <a:spcPts val="1000"/>
              </a:spcAft>
            </a:pPr>
            <a:r>
              <a:rPr lang="de-DE" sz="1200" u="sng" dirty="0">
                <a:solidFill>
                  <a:srgbClr val="0000FF"/>
                </a:solidFill>
                <a:effectLst/>
                <a:latin typeface="+mj-lt"/>
                <a:ea typeface="Calibri" panose="020F0502020204030204" pitchFamily="34" charset="0"/>
                <a:cs typeface="Times New Roman" panose="02020603050405020304" pitchFamily="18" charset="0"/>
                <a:hlinkClick r:id="rId6"/>
              </a:rPr>
              <a:t>Unterrichtseinheit: Ab wann bin ich abhängig von meinem Handy? | Sekundarstufe | so geht MEDIEN (br.de)</a:t>
            </a:r>
            <a:endParaRPr lang="de-DE" sz="1200" u="sng" dirty="0">
              <a:solidFill>
                <a:srgbClr val="0000FF"/>
              </a:solidFill>
              <a:effectLst/>
              <a:latin typeface="+mj-lt"/>
              <a:ea typeface="Calibri" panose="020F0502020204030204" pitchFamily="34" charset="0"/>
              <a:cs typeface="Times New Roman" panose="02020603050405020304" pitchFamily="18" charset="0"/>
            </a:endParaRPr>
          </a:p>
          <a:p>
            <a:pPr algn="just">
              <a:lnSpc>
                <a:spcPct val="115000"/>
              </a:lnSpc>
              <a:spcAft>
                <a:spcPts val="1000"/>
              </a:spcAft>
            </a:pPr>
            <a:r>
              <a:rPr lang="de-DE" sz="1200" u="sng" dirty="0">
                <a:solidFill>
                  <a:srgbClr val="0000FF"/>
                </a:solidFill>
                <a:effectLst/>
                <a:latin typeface="+mj-lt"/>
                <a:ea typeface="Calibri" panose="020F0502020204030204" pitchFamily="34" charset="0"/>
                <a:cs typeface="Times New Roman" panose="02020603050405020304" pitchFamily="18" charset="0"/>
                <a:hlinkClick r:id="rId7"/>
              </a:rPr>
              <a:t>Lebenswelt Internet – Digital Streetwork als aufsuchende Sozialarbeit im Netz | Digitale Zivilgesellschaft | bpb.de</a:t>
            </a:r>
            <a:endParaRPr lang="de-DE" sz="1200" u="sng" dirty="0">
              <a:solidFill>
                <a:srgbClr val="0000FF"/>
              </a:solidFill>
              <a:effectLst/>
              <a:latin typeface="+mj-lt"/>
              <a:ea typeface="Calibri" panose="020F0502020204030204" pitchFamily="34" charset="0"/>
              <a:cs typeface="Times New Roman" panose="02020603050405020304" pitchFamily="18" charset="0"/>
            </a:endParaRPr>
          </a:p>
          <a:p>
            <a:pPr algn="just">
              <a:lnSpc>
                <a:spcPct val="115000"/>
              </a:lnSpc>
              <a:spcAft>
                <a:spcPts val="1000"/>
              </a:spcAft>
            </a:pPr>
            <a:r>
              <a:rPr lang="de-DE" sz="1200" u="sng" dirty="0">
                <a:solidFill>
                  <a:srgbClr val="0000FF"/>
                </a:solidFill>
                <a:effectLst/>
                <a:latin typeface="+mj-lt"/>
                <a:ea typeface="Calibri" panose="020F0502020204030204" pitchFamily="34" charset="0"/>
                <a:cs typeface="Times New Roman" panose="02020603050405020304" pitchFamily="18" charset="0"/>
                <a:hlinkClick r:id="rId8"/>
              </a:rPr>
              <a:t>Lernen im </a:t>
            </a:r>
            <a:r>
              <a:rPr lang="de-DE" sz="1200" u="sng" dirty="0" err="1">
                <a:solidFill>
                  <a:srgbClr val="0000FF"/>
                </a:solidFill>
                <a:effectLst/>
                <a:latin typeface="+mj-lt"/>
                <a:ea typeface="Calibri" panose="020F0502020204030204" pitchFamily="34" charset="0"/>
                <a:cs typeface="Times New Roman" panose="02020603050405020304" pitchFamily="18" charset="0"/>
                <a:hlinkClick r:id="rId8"/>
              </a:rPr>
              <a:t>Social</a:t>
            </a:r>
            <a:r>
              <a:rPr lang="de-DE" sz="1200" u="sng" dirty="0">
                <a:solidFill>
                  <a:srgbClr val="0000FF"/>
                </a:solidFill>
                <a:effectLst/>
                <a:latin typeface="+mj-lt"/>
                <a:ea typeface="Calibri" panose="020F0502020204030204" pitchFamily="34" charset="0"/>
                <a:cs typeface="Times New Roman" panose="02020603050405020304" pitchFamily="18" charset="0"/>
                <a:hlinkClick r:id="rId8"/>
              </a:rPr>
              <a:t> Web (leando.de)</a:t>
            </a:r>
            <a:endParaRPr lang="de-DE" sz="1200" u="sng" dirty="0">
              <a:solidFill>
                <a:srgbClr val="0000FF"/>
              </a:solidFill>
              <a:effectLst/>
              <a:latin typeface="+mj-lt"/>
              <a:ea typeface="Calibri" panose="020F0502020204030204" pitchFamily="34" charset="0"/>
              <a:cs typeface="Times New Roman" panose="02020603050405020304" pitchFamily="18" charset="0"/>
            </a:endParaRPr>
          </a:p>
          <a:p>
            <a:pPr>
              <a:lnSpc>
                <a:spcPct val="115000"/>
              </a:lnSpc>
              <a:spcAft>
                <a:spcPts val="1000"/>
              </a:spcAft>
            </a:pPr>
            <a:r>
              <a:rPr lang="de-DE" sz="1200" u="sng" dirty="0" err="1">
                <a:solidFill>
                  <a:srgbClr val="026336"/>
                </a:solidFill>
                <a:latin typeface="+mj-lt"/>
                <a:ea typeface="Calibri" panose="020F0502020204030204" pitchFamily="34" charset="0"/>
                <a:cs typeface="Times New Roman" panose="02020603050405020304" pitchFamily="18" charset="0"/>
                <a:hlinkClick r:id="rId9"/>
              </a:rPr>
              <a:t>Medi</a:t>
            </a:r>
            <a:r>
              <a:rPr lang="de-DE" sz="1200" u="sng" dirty="0" err="1">
                <a:solidFill>
                  <a:srgbClr val="026336"/>
                </a:solidFill>
                <a:latin typeface="+mj-lt"/>
                <a:cs typeface="Times New Roman" panose="02020603050405020304" pitchFamily="18" charset="0"/>
                <a:hlinkClick r:id="rId9"/>
              </a:rPr>
              <a:t>enpdagogischer</a:t>
            </a:r>
            <a:r>
              <a:rPr lang="de-DE" sz="1200" u="sng" dirty="0">
                <a:solidFill>
                  <a:srgbClr val="026336"/>
                </a:solidFill>
                <a:latin typeface="+mj-lt"/>
                <a:cs typeface="Times New Roman" panose="02020603050405020304" pitchFamily="18" charset="0"/>
                <a:hlinkClick r:id="rId9"/>
              </a:rPr>
              <a:t> Forschungsverbund Südwest – JIM-Studie (https://www.mpfs.de/studien/)</a:t>
            </a:r>
            <a:endParaRPr lang="de-DE" sz="1200" u="sng" dirty="0">
              <a:solidFill>
                <a:srgbClr val="026336"/>
              </a:solidFill>
              <a:latin typeface="+mj-lt"/>
              <a:cs typeface="Times New Roman" panose="02020603050405020304" pitchFamily="18" charset="0"/>
            </a:endParaRPr>
          </a:p>
          <a:p>
            <a:pPr algn="just">
              <a:lnSpc>
                <a:spcPct val="115000"/>
              </a:lnSpc>
              <a:spcAft>
                <a:spcPts val="1000"/>
              </a:spcAft>
            </a:pPr>
            <a:endParaRPr lang="de-DE" sz="1400" dirty="0">
              <a:effectLst/>
              <a:latin typeface="+mj-lt"/>
              <a:ea typeface="Calibri" panose="020F0502020204030204" pitchFamily="34" charset="0"/>
              <a:cs typeface="Times New Roman" panose="02020603050405020304" pitchFamily="18" charset="0"/>
            </a:endParaRPr>
          </a:p>
          <a:p>
            <a:pPr algn="just">
              <a:lnSpc>
                <a:spcPct val="115000"/>
              </a:lnSpc>
              <a:spcAft>
                <a:spcPts val="1000"/>
              </a:spcAft>
            </a:pPr>
            <a:endParaRPr lang="de-DE" sz="1400" dirty="0">
              <a:effectLst/>
              <a:latin typeface="+mj-lt"/>
              <a:ea typeface="Calibri" panose="020F0502020204030204" pitchFamily="34" charset="0"/>
              <a:cs typeface="Times New Roman" panose="02020603050405020304" pitchFamily="18" charset="0"/>
            </a:endParaRPr>
          </a:p>
          <a:p>
            <a:pPr algn="just">
              <a:lnSpc>
                <a:spcPct val="115000"/>
              </a:lnSpc>
              <a:spcAft>
                <a:spcPts val="1000"/>
              </a:spcAft>
            </a:pPr>
            <a:endParaRPr lang="de-DE" sz="1400" dirty="0">
              <a:effectLst/>
              <a:latin typeface="+mj-lt"/>
              <a:ea typeface="Calibri" panose="020F0502020204030204" pitchFamily="34"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3174417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 name="Grafik 3" descr="Ein Bild, das draußen, Himmel, Person, Uhr enthält.&#10;&#10;Automatisch generierte Beschreibung"/>
          <p:cNvPicPr>
            <a:picLocks noChangeAspect="1"/>
          </p:cNvPicPr>
          <p:nvPr/>
        </p:nvPicPr>
        <p:blipFill>
          <a:blip r:embed="rId3"/>
          <a:srcRect l="1536" t="23553" r="20569" b="10771"/>
          <a:stretch/>
        </p:blipFill>
        <p:spPr bwMode="auto">
          <a:xfrm>
            <a:off x="0" y="0"/>
            <a:ext cx="9153789" cy="5143500"/>
          </a:xfrm>
          <a:prstGeom prst="rect">
            <a:avLst/>
          </a:prstGeom>
        </p:spPr>
      </p:pic>
      <p:pic>
        <p:nvPicPr>
          <p:cNvPr id="6" name="Grafik 5" descr="Ein Bild, das Screenshot, Farbigkeit, Grafiken, Grafikdesign enthält.&#10;&#10;Automatisch generierte Beschreibung"/>
          <p:cNvPicPr>
            <a:picLocks noChangeAspect="1"/>
          </p:cNvPicPr>
          <p:nvPr/>
        </p:nvPicPr>
        <p:blipFill>
          <a:blip r:embed="rId4">
            <a:alphaModFix amt="67000"/>
          </a:blip>
          <a:srcRect l="14474"/>
          <a:stretch/>
        </p:blipFill>
        <p:spPr bwMode="auto">
          <a:xfrm>
            <a:off x="0" y="0"/>
            <a:ext cx="9153789" cy="5143500"/>
          </a:xfrm>
          <a:prstGeom prst="rect">
            <a:avLst/>
          </a:prstGeom>
        </p:spPr>
      </p:pic>
      <p:sp>
        <p:nvSpPr>
          <p:cNvPr id="8" name="Parallelogramm 7"/>
          <p:cNvSpPr/>
          <p:nvPr/>
        </p:nvSpPr>
        <p:spPr bwMode="auto">
          <a:xfrm>
            <a:off x="-468560" y="3617506"/>
            <a:ext cx="5544616" cy="1368152"/>
          </a:xfrm>
          <a:prstGeom prst="parallelogram">
            <a:avLst>
              <a:gd name="adj" fmla="val 25000"/>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de-DE" sz="1800" b="0" i="0" u="none" strike="noStrike" cap="none" spc="0">
              <a:ln>
                <a:noFill/>
              </a:ln>
              <a:solidFill>
                <a:srgbClr val="FFFFFF"/>
              </a:solidFill>
              <a:latin typeface="Calibri"/>
              <a:ea typeface="+mn-ea"/>
              <a:cs typeface="+mn-cs"/>
            </a:endParaRPr>
          </a:p>
        </p:txBody>
      </p:sp>
      <p:sp>
        <p:nvSpPr>
          <p:cNvPr id="9" name="Textfeld 8"/>
          <p:cNvSpPr txBox="1"/>
          <p:nvPr/>
        </p:nvSpPr>
        <p:spPr bwMode="auto">
          <a:xfrm>
            <a:off x="323528" y="4070749"/>
            <a:ext cx="4248472" cy="461665"/>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de-DE" sz="2400" b="1">
                <a:solidFill>
                  <a:srgbClr val="003369"/>
                </a:solidFill>
                <a:latin typeface="Calibri"/>
              </a:rPr>
              <a:t>3</a:t>
            </a:r>
            <a:r>
              <a:rPr lang="de-DE" sz="2400" b="1" i="0" u="none" strike="noStrike" cap="none" spc="0">
                <a:ln>
                  <a:noFill/>
                </a:ln>
                <a:solidFill>
                  <a:srgbClr val="003369"/>
                </a:solidFill>
                <a:latin typeface="Calibri"/>
                <a:ea typeface="+mn-ea"/>
                <a:cs typeface="+mn-cs"/>
              </a:rPr>
              <a:t>. Ausblick und Abschluss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Was folgt nach diesem Meeting?</a:t>
            </a:r>
            <a:endParaRPr/>
          </a:p>
        </p:txBody>
      </p:sp>
      <p:sp>
        <p:nvSpPr>
          <p:cNvPr id="3" name="Textplatzhalter 2"/>
          <p:cNvSpPr>
            <a:spLocks noGrp="1"/>
          </p:cNvSpPr>
          <p:nvPr>
            <p:ph type="body" sz="quarter" idx="10"/>
          </p:nvPr>
        </p:nvSpPr>
        <p:spPr bwMode="auto"/>
        <p:txBody>
          <a:bodyPr/>
          <a:lstStyle/>
          <a:p>
            <a:pPr marL="285750" indent="-285750">
              <a:buFont typeface="Wingdings"/>
              <a:buChar char="ü"/>
              <a:defRPr/>
            </a:pPr>
            <a:r>
              <a:rPr lang="de-DE"/>
              <a:t>Bereitstellung der Aufzeichnung</a:t>
            </a:r>
            <a:endParaRPr/>
          </a:p>
          <a:p>
            <a:pPr marL="285750" indent="-285750">
              <a:buFont typeface="Wingdings"/>
              <a:buChar char="ü"/>
              <a:defRPr/>
            </a:pPr>
            <a:r>
              <a:rPr lang="de-DE"/>
              <a:t>Ausarbeitung unserer Checkliste</a:t>
            </a:r>
            <a:endParaRPr/>
          </a:p>
          <a:p>
            <a:pPr marL="285750" indent="-285750">
              <a:buFont typeface="Wingdings"/>
              <a:buChar char="ü"/>
              <a:defRPr/>
            </a:pPr>
            <a:r>
              <a:rPr lang="de-DE"/>
              <a:t>weitere Meetings sind in Planung</a:t>
            </a:r>
            <a:endParaRPr/>
          </a:p>
          <a:p>
            <a:pPr>
              <a:defRPr/>
            </a:pPr>
            <a:endParaRPr lang="de-DE"/>
          </a:p>
        </p:txBody>
      </p:sp>
      <p:sp>
        <p:nvSpPr>
          <p:cNvPr id="4" name="Textplatzhalter 3"/>
          <p:cNvSpPr>
            <a:spLocks noGrp="1"/>
          </p:cNvSpPr>
          <p:nvPr>
            <p:ph type="body" sz="quarter" idx="11"/>
          </p:nvPr>
        </p:nvSpPr>
        <p:spPr bwMode="auto"/>
        <p:txBody>
          <a:bodyPr/>
          <a:lstStyle/>
          <a:p>
            <a:pPr>
              <a:defRPr/>
            </a:pPr>
            <a:endParaRPr lang="de-DE"/>
          </a:p>
        </p:txBody>
      </p:sp>
      <p:pic>
        <p:nvPicPr>
          <p:cNvPr id="5" name="Grafik 4" descr="Ein Bild, das Himmel, draußen, Touristanattraktion, Jahrmarkt enthält.&#10;&#10;Automatisch generierte Beschreibung"/>
          <p:cNvPicPr>
            <a:picLocks noChangeAspect="1"/>
          </p:cNvPicPr>
          <p:nvPr/>
        </p:nvPicPr>
        <p:blipFill>
          <a:blip r:embed="rId4"/>
          <a:stretch/>
        </p:blipFill>
        <p:spPr bwMode="auto">
          <a:xfrm>
            <a:off x="4716017" y="1419623"/>
            <a:ext cx="4321188" cy="3088974"/>
          </a:xfrm>
          <a:prstGeom prst="rect">
            <a:avLst/>
          </a:prstGeom>
        </p:spPr>
      </p:pic>
      <p:pic>
        <p:nvPicPr>
          <p:cNvPr id="7" name="Grafik 6" descr="Ein Bild, das Teleskop, Himmel, draußen, Zylinder enthält.&#10;&#10;Automatisch generierte Beschreibung"/>
          <p:cNvPicPr>
            <a:picLocks noChangeAspect="1"/>
          </p:cNvPicPr>
          <p:nvPr/>
        </p:nvPicPr>
        <p:blipFill>
          <a:blip r:embed="rId5"/>
          <a:srcRect r="4275" b="8729"/>
          <a:stretch/>
        </p:blipFill>
        <p:spPr bwMode="auto">
          <a:xfrm>
            <a:off x="4717612" y="1419624"/>
            <a:ext cx="4319593" cy="3088974"/>
          </a:xfrm>
          <a:prstGeom prst="rect">
            <a:avLst/>
          </a:prstGeom>
        </p:spPr>
      </p:pic>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Unsere Themenvorschläge</a:t>
            </a:r>
            <a:endParaRPr/>
          </a:p>
        </p:txBody>
      </p:sp>
      <p:sp>
        <p:nvSpPr>
          <p:cNvPr id="3" name="Textplatzhalter 2"/>
          <p:cNvSpPr>
            <a:spLocks noGrp="1"/>
          </p:cNvSpPr>
          <p:nvPr>
            <p:ph type="body" sz="quarter" idx="10"/>
          </p:nvPr>
        </p:nvSpPr>
        <p:spPr bwMode="auto"/>
        <p:txBody>
          <a:bodyPr/>
          <a:lstStyle/>
          <a:p>
            <a:pPr marL="285750" indent="-285750">
              <a:buFont typeface="Wingdings"/>
              <a:buChar char="ü"/>
              <a:defRPr/>
            </a:pPr>
            <a:r>
              <a:rPr lang="de-DE" dirty="0"/>
              <a:t>Umgang mit heterogenen Azubi-Gruppen</a:t>
            </a:r>
            <a:endParaRPr dirty="0"/>
          </a:p>
          <a:p>
            <a:pPr marL="285750" indent="-285750">
              <a:buFont typeface="Wingdings"/>
              <a:buChar char="ü"/>
              <a:defRPr/>
            </a:pPr>
            <a:r>
              <a:rPr lang="de-DE" dirty="0" err="1"/>
              <a:t>Mindset</a:t>
            </a:r>
            <a:r>
              <a:rPr lang="de-DE" dirty="0"/>
              <a:t>: junge Generation vs. Alter Hasen</a:t>
            </a:r>
          </a:p>
          <a:p>
            <a:pPr marL="285750" indent="-285750">
              <a:buFont typeface="Wingdings"/>
              <a:buChar char="ü"/>
              <a:defRPr/>
            </a:pPr>
            <a:r>
              <a:rPr lang="de-DE" dirty="0"/>
              <a:t>Analoges vs. digitales Berichtsheft</a:t>
            </a:r>
            <a:endParaRPr dirty="0"/>
          </a:p>
          <a:p>
            <a:pPr marL="285750" indent="-285750">
              <a:buFont typeface="Wingdings"/>
              <a:buChar char="ü"/>
              <a:defRPr/>
            </a:pPr>
            <a:r>
              <a:rPr lang="de-DE" dirty="0"/>
              <a:t>… Welche Themen interessieren dich sonst noch?</a:t>
            </a:r>
            <a:endParaRPr dirty="0"/>
          </a:p>
          <a:p>
            <a:pPr marL="285750" indent="-285750">
              <a:buFont typeface="Wingdings"/>
              <a:buChar char="ü"/>
              <a:defRPr/>
            </a:pPr>
            <a:r>
              <a:rPr lang="de-DE" dirty="0"/>
              <a:t>… Was wäre ein ideales Zeitfenster für die Teilnahme?</a:t>
            </a:r>
            <a:endParaRPr dirty="0"/>
          </a:p>
          <a:p>
            <a:pPr>
              <a:defRPr/>
            </a:pPr>
            <a:endParaRPr lang="de-DE" dirty="0"/>
          </a:p>
        </p:txBody>
      </p:sp>
      <p:sp>
        <p:nvSpPr>
          <p:cNvPr id="4" name="Textplatzhalter 3"/>
          <p:cNvSpPr>
            <a:spLocks noGrp="1"/>
          </p:cNvSpPr>
          <p:nvPr>
            <p:ph type="body" sz="quarter" idx="11"/>
          </p:nvPr>
        </p:nvSpPr>
        <p:spPr bwMode="auto"/>
        <p:txBody>
          <a:bodyPr/>
          <a:lstStyle/>
          <a:p>
            <a:pPr>
              <a:defRPr/>
            </a:pPr>
            <a:endParaRPr lang="de-DE"/>
          </a:p>
        </p:txBody>
      </p:sp>
      <p:pic>
        <p:nvPicPr>
          <p:cNvPr id="5" name="Grafik 4" descr="Ein Bild, das Himmel, draußen, Touristanattraktion, Jahrmarkt enthält.&#10;&#10;Automatisch generierte Beschreibung"/>
          <p:cNvPicPr>
            <a:picLocks noChangeAspect="1"/>
          </p:cNvPicPr>
          <p:nvPr/>
        </p:nvPicPr>
        <p:blipFill>
          <a:blip r:embed="rId4"/>
          <a:stretch/>
        </p:blipFill>
        <p:spPr bwMode="auto">
          <a:xfrm>
            <a:off x="4716017" y="1419623"/>
            <a:ext cx="4321188" cy="3088974"/>
          </a:xfrm>
          <a:prstGeom prst="rect">
            <a:avLst/>
          </a:prstGeom>
        </p:spPr>
      </p:pic>
      <p:pic>
        <p:nvPicPr>
          <p:cNvPr id="7" name="Grafik 6" descr="Frauen, die von zu Hause aus arbeiten"/>
          <p:cNvPicPr>
            <a:picLocks noChangeAspect="1"/>
          </p:cNvPicPr>
          <p:nvPr/>
        </p:nvPicPr>
        <p:blipFill>
          <a:blip r:embed="rId5"/>
          <a:srcRect l="3387" r="3387"/>
          <a:stretch/>
        </p:blipFill>
        <p:spPr bwMode="auto">
          <a:xfrm>
            <a:off x="4717612" y="1419624"/>
            <a:ext cx="4319593" cy="3088974"/>
          </a:xfrm>
          <a:prstGeom prst="rect">
            <a:avLst/>
          </a:prstGeom>
        </p:spPr>
      </p:pic>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title"/>
          </p:nvPr>
        </p:nvSpPr>
        <p:spPr bwMode="auto"/>
        <p:txBody>
          <a:bodyPr/>
          <a:lstStyle/>
          <a:p>
            <a:pPr>
              <a:defRPr/>
            </a:pPr>
            <a:r>
              <a:rPr lang="de-DE"/>
              <a:t>Dein AHA-Effekt von heute?!</a:t>
            </a:r>
            <a:endParaRPr lang="de-DE" i="1"/>
          </a:p>
        </p:txBody>
      </p:sp>
      <p:sp>
        <p:nvSpPr>
          <p:cNvPr id="32" name="Textplatzhalter 2"/>
          <p:cNvSpPr txBox="1"/>
          <p:nvPr/>
        </p:nvSpPr>
        <p:spPr bwMode="auto">
          <a:xfrm>
            <a:off x="755576" y="1419623"/>
            <a:ext cx="3384375" cy="3088974"/>
          </a:xfrm>
          <a:prstGeom prst="rect">
            <a:avLst/>
          </a:prstGeom>
        </p:spPr>
        <p:txBody>
          <a:bodyPr/>
          <a:lstStyle>
            <a:lvl1pPr marL="342900" indent="-342900" algn="l" defTabSz="914400">
              <a:spcBef>
                <a:spcPts val="0"/>
              </a:spcBef>
              <a:buFont typeface="Arial"/>
              <a:buChar char="•"/>
              <a:defRPr sz="3200">
                <a:solidFill>
                  <a:schemeClr val="tx1"/>
                </a:solidFill>
                <a:latin typeface="+mn-lt"/>
                <a:ea typeface="+mn-ea"/>
                <a:cs typeface="+mn-cs"/>
              </a:defRPr>
            </a:lvl1pPr>
            <a:lvl2pPr marL="742950" indent="-285750" algn="l" defTabSz="914400">
              <a:spcBef>
                <a:spcPts val="0"/>
              </a:spcBef>
              <a:buFont typeface="Arial"/>
              <a:buChar char="–"/>
              <a:defRPr sz="2800">
                <a:solidFill>
                  <a:schemeClr val="tx1"/>
                </a:solidFill>
                <a:latin typeface="+mn-lt"/>
                <a:ea typeface="+mn-ea"/>
                <a:cs typeface="+mn-cs"/>
              </a:defRPr>
            </a:lvl2pPr>
            <a:lvl3pPr marL="1143000" indent="-228600" algn="l" defTabSz="914400">
              <a:spcBef>
                <a:spcPts val="0"/>
              </a:spcBef>
              <a:buFont typeface="Arial"/>
              <a:buChar char="•"/>
              <a:defRPr sz="2400">
                <a:solidFill>
                  <a:schemeClr val="tx1"/>
                </a:solidFill>
                <a:latin typeface="+mn-lt"/>
                <a:ea typeface="+mn-ea"/>
                <a:cs typeface="+mn-cs"/>
              </a:defRPr>
            </a:lvl3pPr>
            <a:lvl4pPr marL="1600200" indent="-228600" algn="l" defTabSz="914400">
              <a:spcBef>
                <a:spcPts val="0"/>
              </a:spcBef>
              <a:buFont typeface="Arial"/>
              <a:buChar char="–"/>
              <a:defRPr sz="2000">
                <a:solidFill>
                  <a:schemeClr val="tx1"/>
                </a:solidFill>
                <a:latin typeface="+mn-lt"/>
                <a:ea typeface="+mn-ea"/>
                <a:cs typeface="+mn-cs"/>
              </a:defRPr>
            </a:lvl4pPr>
            <a:lvl5pPr marL="2057400" indent="-228600" algn="l" defTabSz="914400">
              <a:spcBef>
                <a:spcPts val="0"/>
              </a:spcBef>
              <a:buFont typeface="Arial"/>
              <a:buChar char="»"/>
              <a:defRPr sz="20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marL="0" indent="0">
              <a:buNone/>
              <a:defRPr/>
            </a:pPr>
            <a:r>
              <a:rPr lang="de-DE" sz="2400" dirty="0"/>
              <a:t>Schreib in den Chat oder komme ans Mikrofon!</a:t>
            </a:r>
            <a:endParaRPr dirty="0"/>
          </a:p>
          <a:p>
            <a:pPr marL="0" indent="0">
              <a:buNone/>
              <a:defRPr/>
            </a:pPr>
            <a:endParaRPr lang="de-DE" dirty="0"/>
          </a:p>
          <a:p>
            <a:pPr>
              <a:defRPr/>
            </a:pPr>
            <a:endParaRPr lang="de-DE" dirty="0"/>
          </a:p>
        </p:txBody>
      </p:sp>
      <p:pic>
        <p:nvPicPr>
          <p:cNvPr id="34" name="Grafik 33" descr="Ein Bild, das Person, Menschliches Gesicht, Kleidung, Helm enthält.&#10;&#10;Automatisch generierte Beschreibung"/>
          <p:cNvPicPr>
            <a:picLocks noChangeAspect="1"/>
          </p:cNvPicPr>
          <p:nvPr/>
        </p:nvPicPr>
        <p:blipFill>
          <a:blip r:embed="rId4"/>
          <a:stretch/>
        </p:blipFill>
        <p:spPr bwMode="auto">
          <a:xfrm>
            <a:off x="5292080" y="1059582"/>
            <a:ext cx="3291829" cy="3291829"/>
          </a:xfrm>
          <a:prstGeom prst="rect">
            <a:avLst/>
          </a:prstGeom>
        </p:spPr>
      </p:pic>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el 1"/>
          <p:cNvSpPr>
            <a:spLocks noGrp="1"/>
          </p:cNvSpPr>
          <p:nvPr>
            <p:ph type="ctrTitle"/>
          </p:nvPr>
        </p:nvSpPr>
        <p:spPr bwMode="auto"/>
        <p:txBody>
          <a:bodyPr/>
          <a:lstStyle/>
          <a:p>
            <a:pPr>
              <a:defRPr/>
            </a:pPr>
            <a:r>
              <a:rPr lang="de-DE"/>
              <a:t>Viele Grüße!</a:t>
            </a:r>
            <a:endParaRPr/>
          </a:p>
        </p:txBody>
      </p:sp>
      <p:sp>
        <p:nvSpPr>
          <p:cNvPr id="3" name="Untertitel 2"/>
          <p:cNvSpPr>
            <a:spLocks noGrp="1"/>
          </p:cNvSpPr>
          <p:nvPr>
            <p:ph type="subTitle" idx="1"/>
          </p:nvPr>
        </p:nvSpPr>
        <p:spPr bwMode="auto"/>
        <p:txBody>
          <a:bodyPr/>
          <a:lstStyle/>
          <a:p>
            <a:pPr>
              <a:defRPr/>
            </a:pPr>
            <a:endParaRPr lang="de-DE"/>
          </a:p>
          <a:p>
            <a:pPr>
              <a:defRPr/>
            </a:pPr>
            <a:r>
              <a:rPr lang="de-DE"/>
              <a:t>Bleibt aktiv, tretet gerne unseren Communitys bei und bringt euch ein!</a:t>
            </a:r>
            <a:endParaRPr/>
          </a:p>
        </p:txBody>
      </p:sp>
      <p:grpSp>
        <p:nvGrpSpPr>
          <p:cNvPr id="9" name="Gruppieren 8"/>
          <p:cNvGrpSpPr/>
          <p:nvPr/>
        </p:nvGrpSpPr>
        <p:grpSpPr bwMode="auto">
          <a:xfrm>
            <a:off x="4055800" y="730381"/>
            <a:ext cx="2016224" cy="1225392"/>
            <a:chOff x="-6139149" y="2594918"/>
            <a:chExt cx="5001539" cy="3039762"/>
          </a:xfrm>
        </p:grpSpPr>
        <p:pic>
          <p:nvPicPr>
            <p:cNvPr id="10" name="Grafik 9" descr="Ein Bild, das Silhouette, Kunst enthält.&#10;&#10;Automatisch generierte Beschreibung mit mittlerer Zuverlässigkeit"/>
            <p:cNvPicPr>
              <a:picLocks noChangeAspect="1"/>
            </p:cNvPicPr>
            <p:nvPr/>
          </p:nvPicPr>
          <p:blipFill>
            <a:blip r:embed="rId3"/>
            <a:srcRect t="18320" b="20902"/>
            <a:stretch/>
          </p:blipFill>
          <p:spPr bwMode="auto">
            <a:xfrm>
              <a:off x="-6139149" y="2594918"/>
              <a:ext cx="5001539" cy="3039762"/>
            </a:xfrm>
            <a:prstGeom prst="rect">
              <a:avLst/>
            </a:prstGeom>
          </p:spPr>
        </p:pic>
        <p:sp>
          <p:nvSpPr>
            <p:cNvPr id="11" name="Titel 1"/>
            <p:cNvSpPr txBox="1"/>
            <p:nvPr/>
          </p:nvSpPr>
          <p:spPr bwMode="auto">
            <a:xfrm>
              <a:off x="-5028948" y="3417846"/>
              <a:ext cx="3363072" cy="1823826"/>
            </a:xfrm>
            <a:prstGeom prst="rect">
              <a:avLst/>
            </a:prstGeom>
            <a:noFill/>
          </p:spPr>
          <p:txBody>
            <a:bodyPr vert="horz" lIns="0" tIns="45720" rIns="0" bIns="45720" rtlCol="0" anchor="t" anchorCtr="0">
              <a:noAutofit/>
            </a:bodyPr>
            <a:lstStyle>
              <a:defPPr>
                <a:defRPr lang="de-DE"/>
              </a:defPPr>
              <a:lvl1pPr algn="l" defTabSz="539953">
                <a:spcBef>
                  <a:spcPts val="591"/>
                </a:spcBef>
                <a:spcAft>
                  <a:spcPts val="709"/>
                </a:spcAft>
                <a:buNone/>
                <a:defRPr lang="de-DE" sz="2950" b="1" i="0" cap="all" spc="177">
                  <a:solidFill>
                    <a:schemeClr val="bg1"/>
                  </a:solidFill>
                  <a:latin typeface="Calibri"/>
                  <a:ea typeface="Source Sans Pro Black"/>
                  <a:cs typeface="Calibri"/>
                </a:defRPr>
              </a:lvl1pPr>
            </a:lstStyle>
            <a:p>
              <a:pPr>
                <a:defRPr/>
              </a:pPr>
              <a:r>
                <a:rPr lang="de-DE" sz="800">
                  <a:solidFill>
                    <a:schemeClr val="tx1">
                      <a:lumMod val="85000"/>
                      <a:lumOff val="15000"/>
                    </a:schemeClr>
                  </a:solidFill>
                </a:rPr>
                <a:t>Erfahrungswissen</a:t>
              </a:r>
              <a:br>
                <a:rPr lang="de-DE" sz="800">
                  <a:solidFill>
                    <a:schemeClr val="tx1">
                      <a:lumMod val="85000"/>
                      <a:lumOff val="15000"/>
                    </a:schemeClr>
                  </a:solidFill>
                </a:rPr>
              </a:br>
              <a:r>
                <a:rPr lang="de-DE" sz="800">
                  <a:solidFill>
                    <a:schemeClr val="tx1">
                      <a:lumMod val="85000"/>
                      <a:lumOff val="15000"/>
                    </a:schemeClr>
                  </a:solidFill>
                </a:rPr>
                <a:t>Ausbildungspraxis</a:t>
              </a:r>
              <a:endParaRPr/>
            </a:p>
          </p:txBody>
        </p:sp>
        <p:pic>
          <p:nvPicPr>
            <p:cNvPr id="12" name="Grafik 11"/>
            <p:cNvPicPr>
              <a:picLocks noChangeAspect="1"/>
            </p:cNvPicPr>
            <p:nvPr/>
          </p:nvPicPr>
          <p:blipFill>
            <a:blip r:embed="rId4"/>
            <a:srcRect t="43020"/>
            <a:stretch/>
          </p:blipFill>
          <p:spPr bwMode="auto">
            <a:xfrm rot="5971112">
              <a:off x="-3993327" y="3950594"/>
              <a:ext cx="553439" cy="1317183"/>
            </a:xfrm>
            <a:custGeom>
              <a:avLst/>
              <a:gdLst>
                <a:gd name="connsiteX0" fmla="*/ 0 w 937246"/>
                <a:gd name="connsiteY0" fmla="*/ 0 h 1254737"/>
                <a:gd name="connsiteX1" fmla="*/ 937246 w 937246"/>
                <a:gd name="connsiteY1" fmla="*/ 0 h 1254737"/>
                <a:gd name="connsiteX2" fmla="*/ 937246 w 937246"/>
                <a:gd name="connsiteY2" fmla="*/ 1254737 h 1254737"/>
                <a:gd name="connsiteX3" fmla="*/ 0 w 937246"/>
                <a:gd name="connsiteY3" fmla="*/ 1254737 h 1254737"/>
              </a:gdLst>
              <a:ahLst/>
              <a:cxnLst>
                <a:cxn ang="0">
                  <a:pos x="connsiteX0" y="connsiteY0"/>
                </a:cxn>
                <a:cxn ang="0">
                  <a:pos x="connsiteX1" y="connsiteY1"/>
                </a:cxn>
                <a:cxn ang="0">
                  <a:pos x="connsiteX2" y="connsiteY2"/>
                </a:cxn>
                <a:cxn ang="0">
                  <a:pos x="connsiteX3" y="connsiteY3"/>
                </a:cxn>
              </a:cxnLst>
              <a:rect l="l" t="t" r="r" b="b"/>
              <a:pathLst>
                <a:path w="937246" h="1254737" extrusionOk="0">
                  <a:moveTo>
                    <a:pt x="0" y="0"/>
                  </a:moveTo>
                  <a:lnTo>
                    <a:pt x="937246" y="0"/>
                  </a:lnTo>
                  <a:lnTo>
                    <a:pt x="937246" y="1254737"/>
                  </a:lnTo>
                  <a:lnTo>
                    <a:pt x="0" y="1254737"/>
                  </a:lnTo>
                  <a:close/>
                </a:path>
              </a:pathLst>
            </a:custGeom>
          </p:spPr>
        </p:pic>
      </p:grpSp>
      <p:pic>
        <p:nvPicPr>
          <p:cNvPr id="13" name="Grafik 12"/>
          <p:cNvPicPr>
            <a:picLocks noChangeAspect="1"/>
          </p:cNvPicPr>
          <p:nvPr/>
        </p:nvPicPr>
        <p:blipFill>
          <a:blip r:embed="rId5"/>
          <a:stretch/>
        </p:blipFill>
        <p:spPr bwMode="auto">
          <a:xfrm>
            <a:off x="251520" y="-452586"/>
            <a:ext cx="3591325" cy="359132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4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Larissa">
  <a:themeElements>
    <a:clrScheme name="Benutzerdefiniert 14">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026336"/>
      </a:hlink>
      <a:folHlink>
        <a:srgbClr val="919191"/>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1804</Words>
  <Application>Microsoft Office PowerPoint</Application>
  <DocSecurity>0</DocSecurity>
  <PresentationFormat>Bildschirmpräsentation (16:9)</PresentationFormat>
  <Paragraphs>246</Paragraphs>
  <Slides>41</Slides>
  <Notes>39</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41</vt:i4>
      </vt:variant>
    </vt:vector>
  </HeadingPairs>
  <TitlesOfParts>
    <vt:vector size="50" baseType="lpstr">
      <vt:lpstr>Akko Pro</vt:lpstr>
      <vt:lpstr>Arial</vt:lpstr>
      <vt:lpstr>Calibri</vt:lpstr>
      <vt:lpstr>Calibri Light</vt:lpstr>
      <vt:lpstr>Lucida Sans</vt:lpstr>
      <vt:lpstr>Symbol</vt:lpstr>
      <vt:lpstr>Wingdings</vt:lpstr>
      <vt:lpstr>Larissa</vt:lpstr>
      <vt:lpstr>Office-Design</vt:lpstr>
      <vt:lpstr>PowerPoint-Präsentation</vt:lpstr>
      <vt:lpstr>Süchte in der Ausbildung –  Fokus Online-Süchte</vt:lpstr>
      <vt:lpstr>Unsere Regeln</vt:lpstr>
      <vt:lpstr>Unsere Ziele und Anliegen</vt:lpstr>
      <vt:lpstr>Unsere Agenda für heute</vt:lpstr>
      <vt:lpstr>PowerPoint-Präsentation</vt:lpstr>
      <vt:lpstr>Das sind wir!</vt:lpstr>
      <vt:lpstr>Warm-Up </vt:lpstr>
      <vt:lpstr>PowerPoint-Präsentation</vt:lpstr>
      <vt:lpstr>1. Smombie: Kombination aus Zombie und Smartphone</vt:lpstr>
      <vt:lpstr>2. FOMO: Fear of missing out… Die Angst etwas zu verpassen</vt:lpstr>
      <vt:lpstr>3. Phubbing: Kombination aus „Phone“ und „Snubbing“ </vt:lpstr>
      <vt:lpstr>4. Nomophobie: No-Mobile-Phone-Phobia</vt:lpstr>
      <vt:lpstr>Alles und noch viel mehr in einem Device…</vt:lpstr>
      <vt:lpstr>Smartphone als Tor zum Internet… Das Handy als Aufmerksamkeitsräuber und Verführer</vt:lpstr>
      <vt:lpstr>PowerPoint-Präsentation</vt:lpstr>
      <vt:lpstr>PowerPoint-Präsentation</vt:lpstr>
      <vt:lpstr>PowerPoint-Präsentation</vt:lpstr>
      <vt:lpstr>PowerPoint-Präsentation</vt:lpstr>
      <vt:lpstr>Was ist noch normale Nutzung?... Wann sprechen wir von Sucht?</vt:lpstr>
      <vt:lpstr>Was ist eigentlich Sucht?</vt:lpstr>
      <vt:lpstr>Internetsucht als Stoffungebundene Sucht (Verhaltenssucht) (schon 1998 vom Centre for On-Line Addiction beschrieben)</vt:lpstr>
      <vt:lpstr>Internetsucht</vt:lpstr>
      <vt:lpstr>Social Media und ähnliche Aufmerksamkeitsräuber</vt:lpstr>
      <vt:lpstr>Auswirkungen auf die Ausbildung</vt:lpstr>
      <vt:lpstr>Auswirkungen auf die Ausbildung</vt:lpstr>
      <vt:lpstr>PowerPoint-Präsentation</vt:lpstr>
      <vt:lpstr>Wie stelle ich fest, ob mein Azubi eine Sucht hat? </vt:lpstr>
      <vt:lpstr>Anzeichen, die auf eine mögliche Internetsucht hinweisen</vt:lpstr>
      <vt:lpstr>Wie thematisiere ich eine solche Sucht am besten?</vt:lpstr>
      <vt:lpstr>Es ist wichtig, empathisch und zugewandt bei diesem Thema zu sein:</vt:lpstr>
      <vt:lpstr>Was kann ich tun? An wen kann ich mich wenden?</vt:lpstr>
      <vt:lpstr>Digital-Detox als Lösung?</vt:lpstr>
      <vt:lpstr>Was können wir als Ausbilder:in, Kolleg:in &amp; Co. tun?</vt:lpstr>
      <vt:lpstr>Hilfestellen bei Suchtproblemen</vt:lpstr>
      <vt:lpstr>Linksammlung zum Thema:</vt:lpstr>
      <vt:lpstr>PowerPoint-Präsentation</vt:lpstr>
      <vt:lpstr>Was folgt nach diesem Meeting?</vt:lpstr>
      <vt:lpstr>Unsere Themenvorschläge</vt:lpstr>
      <vt:lpstr>Dein AHA-Effekt von heute?!</vt:lpstr>
      <vt:lpstr>Viele Grüße!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cd</dc:creator>
  <cp:keywords/>
  <dc:description/>
  <cp:lastModifiedBy>Hahne, Ilka</cp:lastModifiedBy>
  <cp:revision>1070</cp:revision>
  <dcterms:created xsi:type="dcterms:W3CDTF">2016-08-23T12:18:43Z</dcterms:created>
  <dcterms:modified xsi:type="dcterms:W3CDTF">2024-09-30T07:14:00Z</dcterms:modified>
  <cp:category/>
  <dc:identifier/>
  <cp:contentStatus/>
  <dc:language/>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29194DF3-9314-4946-B89A-AA2886D7FFD1</vt:lpwstr>
  </property>
  <property fmtid="{D5CDD505-2E9C-101B-9397-08002B2CF9AE}" pid="3" name="ArticulatePath">
    <vt:lpwstr>Leando Vorlage</vt:lpwstr>
  </property>
  <property fmtid="{D5CDD505-2E9C-101B-9397-08002B2CF9AE}" pid="4" name="ContentTypeId">
    <vt:lpwstr>0x010100BC12173A49DD8A4A9153565D562559F3</vt:lpwstr>
  </property>
  <property fmtid="{D5CDD505-2E9C-101B-9397-08002B2CF9AE}" pid="5" name="MediaServiceImageTags">
    <vt:lpwstr/>
  </property>
  <property fmtid="{D5CDD505-2E9C-101B-9397-08002B2CF9AE}" pid="6" name="_dlc_DocIdItemGuid">
    <vt:lpwstr>3b8b0cca-c2d5-46e9-8e64-d8a87b5c4c84</vt:lpwstr>
  </property>
</Properties>
</file>